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3004800" cy="9753600"/>
  <p:notesSz cx="6858000" cy="9144000"/>
  <p:defaultTextStyle>
    <a:lvl1pPr algn="ctr" defTabSz="584200">
      <a:defRPr sz="3600">
        <a:latin typeface="+mn-lt"/>
        <a:ea typeface="+mn-ea"/>
        <a:cs typeface="+mn-cs"/>
        <a:sym typeface="Helvetica Neue Light"/>
      </a:defRPr>
    </a:lvl1pPr>
    <a:lvl2pPr indent="228600" algn="ctr" defTabSz="584200">
      <a:defRPr sz="3600">
        <a:latin typeface="+mn-lt"/>
        <a:ea typeface="+mn-ea"/>
        <a:cs typeface="+mn-cs"/>
        <a:sym typeface="Helvetica Neue Light"/>
      </a:defRPr>
    </a:lvl2pPr>
    <a:lvl3pPr indent="457200" algn="ctr" defTabSz="584200">
      <a:defRPr sz="3600">
        <a:latin typeface="+mn-lt"/>
        <a:ea typeface="+mn-ea"/>
        <a:cs typeface="+mn-cs"/>
        <a:sym typeface="Helvetica Neue Light"/>
      </a:defRPr>
    </a:lvl3pPr>
    <a:lvl4pPr indent="685800" algn="ctr" defTabSz="584200">
      <a:defRPr sz="3600">
        <a:latin typeface="+mn-lt"/>
        <a:ea typeface="+mn-ea"/>
        <a:cs typeface="+mn-cs"/>
        <a:sym typeface="Helvetica Neue Light"/>
      </a:defRPr>
    </a:lvl4pPr>
    <a:lvl5pPr indent="914400" algn="ctr" defTabSz="584200">
      <a:defRPr sz="3600">
        <a:latin typeface="+mn-lt"/>
        <a:ea typeface="+mn-ea"/>
        <a:cs typeface="+mn-cs"/>
        <a:sym typeface="Helvetica Neue Light"/>
      </a:defRPr>
    </a:lvl5pPr>
    <a:lvl6pPr indent="1143000" algn="ctr" defTabSz="584200">
      <a:defRPr sz="3600">
        <a:latin typeface="+mn-lt"/>
        <a:ea typeface="+mn-ea"/>
        <a:cs typeface="+mn-cs"/>
        <a:sym typeface="Helvetica Neue Light"/>
      </a:defRPr>
    </a:lvl6pPr>
    <a:lvl7pPr indent="1371600" algn="ctr" defTabSz="584200">
      <a:defRPr sz="3600">
        <a:latin typeface="+mn-lt"/>
        <a:ea typeface="+mn-ea"/>
        <a:cs typeface="+mn-cs"/>
        <a:sym typeface="Helvetica Neue Light"/>
      </a:defRPr>
    </a:lvl7pPr>
    <a:lvl8pPr indent="1600200" algn="ctr" defTabSz="584200">
      <a:defRPr sz="3600">
        <a:latin typeface="+mn-lt"/>
        <a:ea typeface="+mn-ea"/>
        <a:cs typeface="+mn-cs"/>
        <a:sym typeface="Helvetica Neue Light"/>
      </a:defRPr>
    </a:lvl8pPr>
    <a:lvl9pPr indent="1828800" algn="ctr" defTabSz="584200">
      <a:defRPr sz="3600">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325D6B"/>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rgbClr val="A9A584"/>
              </a:solidFill>
              <a:prstDash val="solid"/>
              <a:miter lim="400000"/>
            </a:ln>
          </a:right>
          <a:top>
            <a:ln w="12700" cap="flat">
              <a:solidFill>
                <a:srgbClr val="A9A584"/>
              </a:solidFill>
              <a:prstDash val="solid"/>
              <a:miter lim="400000"/>
            </a:ln>
          </a:top>
          <a:bottom>
            <a:ln w="12700" cap="flat">
              <a:solidFill>
                <a:srgbClr val="A9A584"/>
              </a:solidFill>
              <a:prstDash val="solid"/>
              <a:miter lim="400000"/>
            </a:ln>
          </a:bottom>
          <a:insideH>
            <a:ln w="12700" cap="flat">
              <a:solidFill>
                <a:srgbClr val="A9A584"/>
              </a:solidFill>
              <a:prstDash val="solid"/>
              <a:miter lim="400000"/>
            </a:ln>
          </a:insideH>
          <a:insideV>
            <a:ln w="12700" cap="flat">
              <a:solidFill>
                <a:srgbClr val="A9A584"/>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rgbClr val="A9A584"/>
              </a:solidFill>
              <a:prstDash val="solid"/>
              <a:miter lim="400000"/>
            </a:ln>
          </a:left>
          <a:right>
            <a:ln w="12700" cap="flat">
              <a:solidFill>
                <a:srgbClr val="A9A584"/>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rgbClr val="A9A584"/>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1270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rgbClr val="A9A584"/>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 styleId="{8F44A2F1-9E1F-4B54-A3A2-5F16C0AD49E2}" styleName="">
    <a:tblBg/>
    <a:wholeTbl>
      <a:tcTxStyle b="off" i="off">
        <a:font>
          <a:latin typeface="Helvetica Neue"/>
          <a:ea typeface="Helvetica Neue"/>
          <a:cs typeface="Helvetica Neue"/>
        </a:font>
        <a:srgbClr val="444444"/>
      </a:tcTxStyle>
      <a:tcStyle>
        <a:tcBdr>
          <a:left>
            <a:ln w="25400" cap="flat">
              <a:solidFill>
                <a:srgbClr val="C4C6C6"/>
              </a:solidFill>
              <a:prstDash val="solid"/>
              <a:miter lim="400000"/>
            </a:ln>
          </a:left>
          <a:right>
            <a:ln w="254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25400" cap="flat">
              <a:solidFill>
                <a:srgbClr val="C4C6C6"/>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noFill/>
              <a:miter lim="400000"/>
            </a:ln>
          </a:right>
          <a:top>
            <a:ln w="12700" cap="flat">
              <a:solidFill>
                <a:srgbClr val="C4C6C6"/>
              </a:solidFill>
              <a:prstDash val="solid"/>
              <a:miter lim="400000"/>
            </a:ln>
          </a:top>
          <a:bottom>
            <a:ln w="12700" cap="flat">
              <a:solidFill>
                <a:srgbClr val="C4C6C6"/>
              </a:solidFill>
              <a:prstDash val="solid"/>
              <a:miter lim="400000"/>
            </a:ln>
          </a:bottom>
          <a:insideH>
            <a:ln w="12700" cap="flat">
              <a:solidFill>
                <a:srgbClr val="C4C6C6"/>
              </a:solidFill>
              <a:prstDash val="solid"/>
              <a:miter lim="400000"/>
            </a:ln>
          </a:insideH>
          <a:insideV>
            <a:ln w="12700" cap="flat">
              <a:solidFill>
                <a:srgbClr val="C4C6C6"/>
              </a:solidFill>
              <a:prstDash val="solid"/>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solidFill>
                <a:srgbClr val="C4C6C6"/>
              </a:solidFill>
              <a:prstDash val="solid"/>
              <a:miter lim="400000"/>
            </a:ln>
          </a:left>
          <a:right>
            <a:ln w="12700" cap="flat">
              <a:solidFill>
                <a:srgbClr val="C4C6C6"/>
              </a:solidFill>
              <a:prstDash val="solid"/>
              <a:miter lim="400000"/>
            </a:ln>
          </a:right>
          <a:top>
            <a:ln w="12700" cap="flat">
              <a:solidFill>
                <a:srgbClr val="000000"/>
              </a:solidFill>
              <a:prstDash val="solid"/>
              <a:miter lim="400000"/>
            </a:ln>
          </a:top>
          <a:bottom>
            <a:ln w="12700" cap="flat">
              <a:noFill/>
              <a:miter lim="400000"/>
            </a:ln>
          </a:bottom>
          <a:insideH>
            <a:ln w="12700" cap="flat">
              <a:solidFill>
                <a:srgbClr val="C4C6C6"/>
              </a:solidFill>
              <a:prstDash val="solid"/>
              <a:miter lim="400000"/>
            </a:ln>
          </a:insideH>
          <a:insideV>
            <a:ln w="12700" cap="flat">
              <a:solidFill>
                <a:srgbClr val="C4C6C6"/>
              </a:solidFill>
              <a:prstDash val="solid"/>
              <a:miter lim="400000"/>
            </a:ln>
          </a:insideV>
        </a:tcBdr>
        <a:fill>
          <a:solidFill>
            <a:srgbClr val="325D6B"/>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hape 37"/>
          <p:cNvSpPr/>
          <p:nvPr>
            <p:ph type="sldImg"/>
          </p:nvPr>
        </p:nvSpPr>
        <p:spPr>
          <a:xfrm>
            <a:off x="1143000" y="685800"/>
            <a:ext cx="4572000" cy="3429000"/>
          </a:xfrm>
          <a:prstGeom prst="rect">
            <a:avLst/>
          </a:prstGeom>
        </p:spPr>
        <p:txBody>
          <a:bodyPr/>
          <a:lstStyle/>
          <a:p>
            <a:pPr lvl="0"/>
          </a:p>
        </p:txBody>
      </p:sp>
      <p:sp>
        <p:nvSpPr>
          <p:cNvPr id="38" name="Shape 38"/>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ítulo y subtítulo">
    <p:spTree>
      <p:nvGrpSpPr>
        <p:cNvPr id="1" name=""/>
        <p:cNvGrpSpPr/>
        <p:nvPr/>
      </p:nvGrpSpPr>
      <p:grpSpPr>
        <a:xfrm>
          <a:off x="0" y="0"/>
          <a:ext cx="0" cy="0"/>
          <a:chOff x="0" y="0"/>
          <a:chExt cx="0" cy="0"/>
        </a:xfrm>
      </p:grpSpPr>
      <p:sp>
        <p:nvSpPr>
          <p:cNvPr id="6" name="Shape 6"/>
          <p:cNvSpPr/>
          <p:nvPr/>
        </p:nvSpPr>
        <p:spPr>
          <a:xfrm>
            <a:off x="571500" y="4749800"/>
            <a:ext cx="11868094" cy="129"/>
          </a:xfrm>
          <a:prstGeom prst="rect">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7" name="Shape 7"/>
          <p:cNvSpPr/>
          <p:nvPr>
            <p:ph type="title"/>
          </p:nvPr>
        </p:nvSpPr>
        <p:spPr>
          <a:xfrm>
            <a:off x="571500" y="1320800"/>
            <a:ext cx="11861800" cy="3175000"/>
          </a:xfrm>
          <a:prstGeom prst="rect">
            <a:avLst/>
          </a:prstGeom>
        </p:spPr>
        <p:txBody>
          <a:bodyPr/>
          <a:lstStyle/>
          <a:p>
            <a:pPr lvl="0">
              <a:defRPr sz="1800"/>
            </a:pPr>
            <a:r>
              <a:rPr sz="4200"/>
              <a:t>Texto del título</a:t>
            </a:r>
          </a:p>
        </p:txBody>
      </p:sp>
      <p:sp>
        <p:nvSpPr>
          <p:cNvPr id="8" name="Shape 8"/>
          <p:cNvSpPr/>
          <p:nvPr>
            <p:ph type="body" idx="1"/>
          </p:nvPr>
        </p:nvSpPr>
        <p:spPr>
          <a:xfrm>
            <a:off x="571500" y="5016500"/>
            <a:ext cx="11861800" cy="10160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pPr lvl="0">
              <a:defRPr sz="1800">
                <a:solidFill>
                  <a:srgbClr val="000000"/>
                </a:solidFill>
              </a:defRPr>
            </a:pPr>
            <a:r>
              <a:rPr sz="2600">
                <a:solidFill>
                  <a:srgbClr val="747474"/>
                </a:solidFill>
              </a:rPr>
              <a:t>Nivel de texto 1</a:t>
            </a:r>
            <a:endParaRPr sz="2600">
              <a:solidFill>
                <a:srgbClr val="747474"/>
              </a:solidFill>
            </a:endParaRPr>
          </a:p>
          <a:p>
            <a:pPr lvl="1">
              <a:defRPr sz="1800">
                <a:solidFill>
                  <a:srgbClr val="000000"/>
                </a:solidFill>
              </a:defRPr>
            </a:pPr>
            <a:r>
              <a:rPr sz="2600">
                <a:solidFill>
                  <a:srgbClr val="747474"/>
                </a:solidFill>
              </a:rPr>
              <a:t>Nivel de texto 2</a:t>
            </a:r>
            <a:endParaRPr sz="2600">
              <a:solidFill>
                <a:srgbClr val="747474"/>
              </a:solidFill>
            </a:endParaRPr>
          </a:p>
          <a:p>
            <a:pPr lvl="2">
              <a:defRPr sz="1800">
                <a:solidFill>
                  <a:srgbClr val="000000"/>
                </a:solidFill>
              </a:defRPr>
            </a:pPr>
            <a:r>
              <a:rPr sz="2600">
                <a:solidFill>
                  <a:srgbClr val="747474"/>
                </a:solidFill>
              </a:rPr>
              <a:t>Nivel de texto 3</a:t>
            </a:r>
            <a:endParaRPr sz="2600">
              <a:solidFill>
                <a:srgbClr val="747474"/>
              </a:solidFill>
            </a:endParaRPr>
          </a:p>
          <a:p>
            <a:pPr lvl="3">
              <a:defRPr sz="1800">
                <a:solidFill>
                  <a:srgbClr val="000000"/>
                </a:solidFill>
              </a:defRPr>
            </a:pPr>
            <a:r>
              <a:rPr sz="2600">
                <a:solidFill>
                  <a:srgbClr val="747474"/>
                </a:solidFill>
              </a:rPr>
              <a:t>Nivel de texto 4</a:t>
            </a:r>
            <a:endParaRPr sz="2600">
              <a:solidFill>
                <a:srgbClr val="747474"/>
              </a:solidFill>
            </a:endParaRPr>
          </a:p>
          <a:p>
            <a:pPr lvl="4">
              <a:defRPr sz="1800">
                <a:solidFill>
                  <a:srgbClr val="000000"/>
                </a:solidFill>
              </a:defRPr>
            </a:pPr>
            <a:r>
              <a:rPr sz="2600">
                <a:solidFill>
                  <a:srgbClr val="747474"/>
                </a:solidFill>
              </a:rPr>
              <a:t>Nivel de texto 5</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Foto (horizontal)">
    <p:spTree>
      <p:nvGrpSpPr>
        <p:cNvPr id="1" name=""/>
        <p:cNvGrpSpPr/>
        <p:nvPr/>
      </p:nvGrpSpPr>
      <p:grpSpPr>
        <a:xfrm>
          <a:off x="0" y="0"/>
          <a:ext cx="0" cy="0"/>
          <a:chOff x="0" y="0"/>
          <a:chExt cx="0" cy="0"/>
        </a:xfrm>
      </p:grpSpPr>
      <p:sp>
        <p:nvSpPr>
          <p:cNvPr id="10" name="Shape 10"/>
          <p:cNvSpPr/>
          <p:nvPr/>
        </p:nvSpPr>
        <p:spPr>
          <a:xfrm rot="5400000">
            <a:off x="6832536" y="8686863"/>
            <a:ext cx="142252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11" name="Shape 11"/>
          <p:cNvSpPr/>
          <p:nvPr>
            <p:ph type="title"/>
          </p:nvPr>
        </p:nvSpPr>
        <p:spPr>
          <a:xfrm>
            <a:off x="1409700" y="7785100"/>
            <a:ext cx="5791200" cy="1701800"/>
          </a:xfrm>
          <a:prstGeom prst="rect">
            <a:avLst/>
          </a:prstGeom>
        </p:spPr>
        <p:txBody>
          <a:bodyPr anchor="ctr"/>
          <a:lstStyle>
            <a:lvl1pPr algn="r"/>
          </a:lstStyle>
          <a:p>
            <a:pPr lvl="0">
              <a:defRPr sz="1800"/>
            </a:pPr>
            <a:r>
              <a:rPr sz="4200"/>
              <a:t>Texto del título</a:t>
            </a:r>
          </a:p>
        </p:txBody>
      </p:sp>
      <p:sp>
        <p:nvSpPr>
          <p:cNvPr id="12" name="Shape 12"/>
          <p:cNvSpPr/>
          <p:nvPr>
            <p:ph type="body" idx="1"/>
          </p:nvPr>
        </p:nvSpPr>
        <p:spPr>
          <a:xfrm>
            <a:off x="7848600" y="8470900"/>
            <a:ext cx="4953000" cy="5080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pPr lvl="0">
              <a:defRPr sz="1800">
                <a:solidFill>
                  <a:srgbClr val="000000"/>
                </a:solidFill>
              </a:defRPr>
            </a:pPr>
            <a:r>
              <a:rPr sz="2600">
                <a:solidFill>
                  <a:srgbClr val="747474"/>
                </a:solidFill>
              </a:rPr>
              <a:t>Nivel de texto 1</a:t>
            </a:r>
            <a:endParaRPr sz="2600">
              <a:solidFill>
                <a:srgbClr val="747474"/>
              </a:solidFill>
            </a:endParaRPr>
          </a:p>
          <a:p>
            <a:pPr lvl="1">
              <a:defRPr sz="1800">
                <a:solidFill>
                  <a:srgbClr val="000000"/>
                </a:solidFill>
              </a:defRPr>
            </a:pPr>
            <a:r>
              <a:rPr sz="2600">
                <a:solidFill>
                  <a:srgbClr val="747474"/>
                </a:solidFill>
              </a:rPr>
              <a:t>Nivel de texto 2</a:t>
            </a:r>
            <a:endParaRPr sz="2600">
              <a:solidFill>
                <a:srgbClr val="747474"/>
              </a:solidFill>
            </a:endParaRPr>
          </a:p>
          <a:p>
            <a:pPr lvl="2">
              <a:defRPr sz="1800">
                <a:solidFill>
                  <a:srgbClr val="000000"/>
                </a:solidFill>
              </a:defRPr>
            </a:pPr>
            <a:r>
              <a:rPr sz="2600">
                <a:solidFill>
                  <a:srgbClr val="747474"/>
                </a:solidFill>
              </a:rPr>
              <a:t>Nivel de texto 3</a:t>
            </a:r>
            <a:endParaRPr sz="2600">
              <a:solidFill>
                <a:srgbClr val="747474"/>
              </a:solidFill>
            </a:endParaRPr>
          </a:p>
          <a:p>
            <a:pPr lvl="3">
              <a:defRPr sz="1800">
                <a:solidFill>
                  <a:srgbClr val="000000"/>
                </a:solidFill>
              </a:defRPr>
            </a:pPr>
            <a:r>
              <a:rPr sz="2600">
                <a:solidFill>
                  <a:srgbClr val="747474"/>
                </a:solidFill>
              </a:rPr>
              <a:t>Nivel de texto 4</a:t>
            </a:r>
            <a:endParaRPr sz="2600">
              <a:solidFill>
                <a:srgbClr val="747474"/>
              </a:solidFill>
            </a:endParaRPr>
          </a:p>
          <a:p>
            <a:pPr lvl="4">
              <a:defRPr sz="1800">
                <a:solidFill>
                  <a:srgbClr val="000000"/>
                </a:solidFill>
              </a:defRPr>
            </a:pPr>
            <a:r>
              <a:rPr sz="2600">
                <a:solidFill>
                  <a:srgbClr val="747474"/>
                </a:solidFill>
              </a:rPr>
              <a:t>Nivel de texto 5</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ítulo (centro)">
    <p:spTree>
      <p:nvGrpSpPr>
        <p:cNvPr id="1" name=""/>
        <p:cNvGrpSpPr/>
        <p:nvPr/>
      </p:nvGrpSpPr>
      <p:grpSpPr>
        <a:xfrm>
          <a:off x="0" y="0"/>
          <a:ext cx="0" cy="0"/>
          <a:chOff x="0" y="0"/>
          <a:chExt cx="0" cy="0"/>
        </a:xfrm>
      </p:grpSpPr>
      <p:sp>
        <p:nvSpPr>
          <p:cNvPr id="14" name="Shape 14"/>
          <p:cNvSpPr/>
          <p:nvPr>
            <p:ph type="title"/>
          </p:nvPr>
        </p:nvSpPr>
        <p:spPr>
          <a:xfrm>
            <a:off x="571500" y="3289300"/>
            <a:ext cx="11861800" cy="3175000"/>
          </a:xfrm>
          <a:prstGeom prst="rect">
            <a:avLst/>
          </a:prstGeom>
        </p:spPr>
        <p:txBody>
          <a:bodyPr anchor="ctr"/>
          <a:lstStyle/>
          <a:p>
            <a:pPr lvl="0">
              <a:defRPr sz="1800"/>
            </a:pPr>
            <a:r>
              <a:rPr sz="4200"/>
              <a:t>Texto del título</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Foto (vertical)">
    <p:spTree>
      <p:nvGrpSpPr>
        <p:cNvPr id="1" name=""/>
        <p:cNvGrpSpPr/>
        <p:nvPr/>
      </p:nvGrpSpPr>
      <p:grpSpPr>
        <a:xfrm>
          <a:off x="0" y="0"/>
          <a:ext cx="0" cy="0"/>
          <a:chOff x="0" y="0"/>
          <a:chExt cx="0" cy="0"/>
        </a:xfrm>
      </p:grpSpPr>
      <p:sp>
        <p:nvSpPr>
          <p:cNvPr id="16" name="Shape 16"/>
          <p:cNvSpPr/>
          <p:nvPr/>
        </p:nvSpPr>
        <p:spPr>
          <a:xfrm>
            <a:off x="571500" y="4864100"/>
            <a:ext cx="5334476" cy="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0" y="21600"/>
                </a:lnTo>
                <a:close/>
              </a:path>
            </a:pathLst>
          </a:cu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17" name="Shape 17"/>
          <p:cNvSpPr/>
          <p:nvPr>
            <p:ph type="title"/>
          </p:nvPr>
        </p:nvSpPr>
        <p:spPr>
          <a:xfrm>
            <a:off x="571500" y="1435100"/>
            <a:ext cx="5334000" cy="3175000"/>
          </a:xfrm>
          <a:prstGeom prst="rect">
            <a:avLst/>
          </a:prstGeom>
        </p:spPr>
        <p:txBody>
          <a:bodyPr/>
          <a:lstStyle/>
          <a:p>
            <a:pPr lvl="0">
              <a:defRPr sz="1800"/>
            </a:pPr>
            <a:r>
              <a:rPr sz="4200"/>
              <a:t>Texto del título</a:t>
            </a:r>
          </a:p>
        </p:txBody>
      </p:sp>
      <p:sp>
        <p:nvSpPr>
          <p:cNvPr id="18" name="Shape 18"/>
          <p:cNvSpPr/>
          <p:nvPr>
            <p:ph type="body" idx="1"/>
          </p:nvPr>
        </p:nvSpPr>
        <p:spPr>
          <a:xfrm>
            <a:off x="571500" y="5130800"/>
            <a:ext cx="5334000" cy="31750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pPr lvl="0">
              <a:defRPr sz="1800">
                <a:solidFill>
                  <a:srgbClr val="000000"/>
                </a:solidFill>
              </a:defRPr>
            </a:pPr>
            <a:r>
              <a:rPr sz="2600">
                <a:solidFill>
                  <a:srgbClr val="747474"/>
                </a:solidFill>
              </a:rPr>
              <a:t>Nivel de texto 1</a:t>
            </a:r>
            <a:endParaRPr sz="2600">
              <a:solidFill>
                <a:srgbClr val="747474"/>
              </a:solidFill>
            </a:endParaRPr>
          </a:p>
          <a:p>
            <a:pPr lvl="1">
              <a:defRPr sz="1800">
                <a:solidFill>
                  <a:srgbClr val="000000"/>
                </a:solidFill>
              </a:defRPr>
            </a:pPr>
            <a:r>
              <a:rPr sz="2600">
                <a:solidFill>
                  <a:srgbClr val="747474"/>
                </a:solidFill>
              </a:rPr>
              <a:t>Nivel de texto 2</a:t>
            </a:r>
            <a:endParaRPr sz="2600">
              <a:solidFill>
                <a:srgbClr val="747474"/>
              </a:solidFill>
            </a:endParaRPr>
          </a:p>
          <a:p>
            <a:pPr lvl="2">
              <a:defRPr sz="1800">
                <a:solidFill>
                  <a:srgbClr val="000000"/>
                </a:solidFill>
              </a:defRPr>
            </a:pPr>
            <a:r>
              <a:rPr sz="2600">
                <a:solidFill>
                  <a:srgbClr val="747474"/>
                </a:solidFill>
              </a:rPr>
              <a:t>Nivel de texto 3</a:t>
            </a:r>
            <a:endParaRPr sz="2600">
              <a:solidFill>
                <a:srgbClr val="747474"/>
              </a:solidFill>
            </a:endParaRPr>
          </a:p>
          <a:p>
            <a:pPr lvl="3">
              <a:defRPr sz="1800">
                <a:solidFill>
                  <a:srgbClr val="000000"/>
                </a:solidFill>
              </a:defRPr>
            </a:pPr>
            <a:r>
              <a:rPr sz="2600">
                <a:solidFill>
                  <a:srgbClr val="747474"/>
                </a:solidFill>
              </a:rPr>
              <a:t>Nivel de texto 4</a:t>
            </a:r>
            <a:endParaRPr sz="2600">
              <a:solidFill>
                <a:srgbClr val="747474"/>
              </a:solidFill>
            </a:endParaRPr>
          </a:p>
          <a:p>
            <a:pPr lvl="4">
              <a:defRPr sz="1800">
                <a:solidFill>
                  <a:srgbClr val="000000"/>
                </a:solidFill>
              </a:defRPr>
            </a:pPr>
            <a:r>
              <a:rPr sz="2600">
                <a:solidFill>
                  <a:srgbClr val="747474"/>
                </a:solidFill>
              </a:rPr>
              <a:t>Nivel de texto 5</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ítulo (arriba)">
    <p:spTree>
      <p:nvGrpSpPr>
        <p:cNvPr id="1" name=""/>
        <p:cNvGrpSpPr/>
        <p:nvPr/>
      </p:nvGrpSpPr>
      <p:grpSpPr>
        <a:xfrm>
          <a:off x="0" y="0"/>
          <a:ext cx="0" cy="0"/>
          <a:chOff x="0" y="0"/>
          <a:chExt cx="0" cy="0"/>
        </a:xfrm>
      </p:grpSpPr>
      <p:sp>
        <p:nvSpPr>
          <p:cNvPr id="20" name="Shape 20"/>
          <p:cNvSpPr/>
          <p:nvPr>
            <p:ph type="title"/>
          </p:nvPr>
        </p:nvSpPr>
        <p:spPr>
          <a:prstGeom prst="rect">
            <a:avLst/>
          </a:prstGeom>
        </p:spPr>
        <p:txBody>
          <a:bodyPr/>
          <a:lstStyle/>
          <a:p>
            <a:pPr lvl="0">
              <a:defRPr sz="1800"/>
            </a:pPr>
            <a:r>
              <a:rPr sz="4200"/>
              <a:t>Texto del título</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ítulo y viñetas">
    <p:spTree>
      <p:nvGrpSpPr>
        <p:cNvPr id="1" name=""/>
        <p:cNvGrpSpPr/>
        <p:nvPr/>
      </p:nvGrpSpPr>
      <p:grpSpPr>
        <a:xfrm>
          <a:off x="0" y="0"/>
          <a:ext cx="0" cy="0"/>
          <a:chOff x="0" y="0"/>
          <a:chExt cx="0" cy="0"/>
        </a:xfrm>
      </p:grpSpPr>
      <p:sp>
        <p:nvSpPr>
          <p:cNvPr id="22" name="Shape 22"/>
          <p:cNvSpPr/>
          <p:nvPr>
            <p:ph type="title"/>
          </p:nvPr>
        </p:nvSpPr>
        <p:spPr>
          <a:prstGeom prst="rect">
            <a:avLst/>
          </a:prstGeom>
        </p:spPr>
        <p:txBody>
          <a:bodyPr/>
          <a:lstStyle/>
          <a:p>
            <a:pPr lvl="0">
              <a:defRPr sz="1800"/>
            </a:pPr>
            <a:r>
              <a:rPr sz="4200"/>
              <a:t>Texto del título</a:t>
            </a:r>
          </a:p>
        </p:txBody>
      </p:sp>
      <p:sp>
        <p:nvSpPr>
          <p:cNvPr id="23" name="Shape 23"/>
          <p:cNvSpPr/>
          <p:nvPr>
            <p:ph type="body" idx="1"/>
          </p:nvPr>
        </p:nvSpPr>
        <p:spPr>
          <a:prstGeom prst="rect">
            <a:avLst/>
          </a:prstGeom>
        </p:spPr>
        <p:txBody>
          <a:bodyPr/>
          <a:lstStyle/>
          <a:p>
            <a:pPr lvl="0">
              <a:defRPr sz="1800">
                <a:solidFill>
                  <a:srgbClr val="000000"/>
                </a:solidFill>
              </a:defRPr>
            </a:pPr>
            <a:r>
              <a:rPr sz="3600">
                <a:solidFill>
                  <a:srgbClr val="747474"/>
                </a:solidFill>
              </a:rPr>
              <a:t>Nivel de texto 1</a:t>
            </a:r>
            <a:endParaRPr sz="3600">
              <a:solidFill>
                <a:srgbClr val="747474"/>
              </a:solidFill>
            </a:endParaRPr>
          </a:p>
          <a:p>
            <a:pPr lvl="1">
              <a:defRPr sz="1800">
                <a:solidFill>
                  <a:srgbClr val="000000"/>
                </a:solidFill>
              </a:defRPr>
            </a:pPr>
            <a:r>
              <a:rPr sz="3600">
                <a:solidFill>
                  <a:srgbClr val="747474"/>
                </a:solidFill>
              </a:rPr>
              <a:t>Nivel de texto 2</a:t>
            </a:r>
            <a:endParaRPr sz="3600">
              <a:solidFill>
                <a:srgbClr val="747474"/>
              </a:solidFill>
            </a:endParaRPr>
          </a:p>
          <a:p>
            <a:pPr lvl="2">
              <a:defRPr sz="1800">
                <a:solidFill>
                  <a:srgbClr val="000000"/>
                </a:solidFill>
              </a:defRPr>
            </a:pPr>
            <a:r>
              <a:rPr sz="3600">
                <a:solidFill>
                  <a:srgbClr val="747474"/>
                </a:solidFill>
              </a:rPr>
              <a:t>Nivel de texto 3</a:t>
            </a:r>
            <a:endParaRPr sz="3600">
              <a:solidFill>
                <a:srgbClr val="747474"/>
              </a:solidFill>
            </a:endParaRPr>
          </a:p>
          <a:p>
            <a:pPr lvl="3">
              <a:defRPr sz="1800">
                <a:solidFill>
                  <a:srgbClr val="000000"/>
                </a:solidFill>
              </a:defRPr>
            </a:pPr>
            <a:r>
              <a:rPr sz="3600">
                <a:solidFill>
                  <a:srgbClr val="747474"/>
                </a:solidFill>
              </a:rPr>
              <a:t>Nivel de texto 4</a:t>
            </a:r>
            <a:endParaRPr sz="3600">
              <a:solidFill>
                <a:srgbClr val="747474"/>
              </a:solidFill>
            </a:endParaRPr>
          </a:p>
          <a:p>
            <a:pPr lvl="4">
              <a:defRPr sz="1800">
                <a:solidFill>
                  <a:srgbClr val="000000"/>
                </a:solidFill>
              </a:defRPr>
            </a:pPr>
            <a:r>
              <a:rPr sz="3600">
                <a:solidFill>
                  <a:srgbClr val="747474"/>
                </a:solidFill>
              </a:rPr>
              <a:t>Nivel de texto 5</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ítulo, viñetas y foto">
    <p:spTree>
      <p:nvGrpSpPr>
        <p:cNvPr id="1" name=""/>
        <p:cNvGrpSpPr/>
        <p:nvPr/>
      </p:nvGrpSpPr>
      <p:grpSpPr>
        <a:xfrm>
          <a:off x="0" y="0"/>
          <a:ext cx="0" cy="0"/>
          <a:chOff x="0" y="0"/>
          <a:chExt cx="0" cy="0"/>
        </a:xfrm>
      </p:grpSpPr>
      <p:sp>
        <p:nvSpPr>
          <p:cNvPr id="25" name="Shape 25"/>
          <p:cNvSpPr/>
          <p:nvPr/>
        </p:nvSpPr>
        <p:spPr>
          <a:xfrm>
            <a:off x="571500" y="1968500"/>
            <a:ext cx="5073394" cy="133"/>
          </a:xfrm>
          <a:prstGeom prst="rect">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26" name="Shape 26"/>
          <p:cNvSpPr/>
          <p:nvPr>
            <p:ph type="title"/>
          </p:nvPr>
        </p:nvSpPr>
        <p:spPr>
          <a:xfrm>
            <a:off x="571500" y="330200"/>
            <a:ext cx="5080000" cy="1397000"/>
          </a:xfrm>
          <a:prstGeom prst="rect">
            <a:avLst/>
          </a:prstGeom>
        </p:spPr>
        <p:txBody>
          <a:bodyPr/>
          <a:lstStyle/>
          <a:p>
            <a:pPr lvl="0">
              <a:defRPr sz="1800"/>
            </a:pPr>
            <a:r>
              <a:rPr sz="4200"/>
              <a:t>Texto del título</a:t>
            </a:r>
          </a:p>
        </p:txBody>
      </p:sp>
      <p:sp>
        <p:nvSpPr>
          <p:cNvPr id="27" name="Shape 27"/>
          <p:cNvSpPr/>
          <p:nvPr>
            <p:ph type="body" idx="1"/>
          </p:nvPr>
        </p:nvSpPr>
        <p:spPr>
          <a:xfrm>
            <a:off x="571500" y="2222500"/>
            <a:ext cx="5080000" cy="6667500"/>
          </a:xfrm>
          <a:prstGeom prst="rect">
            <a:avLst/>
          </a:prstGeom>
        </p:spPr>
        <p:txBody>
          <a:bodyPr/>
          <a:lstStyle>
            <a:lvl1pPr marL="330200" indent="-330200">
              <a:spcBef>
                <a:spcPts val="3000"/>
              </a:spcBef>
              <a:buFontTx/>
              <a:defRPr sz="2600">
                <a:latin typeface="Helvetica Neue"/>
                <a:ea typeface="Helvetica Neue"/>
                <a:cs typeface="Helvetica Neue"/>
                <a:sym typeface="Helvetica Neue"/>
              </a:defRPr>
            </a:lvl1pPr>
            <a:lvl2pPr marL="660400" indent="-330200">
              <a:spcBef>
                <a:spcPts val="3000"/>
              </a:spcBef>
              <a:buFontTx/>
              <a:defRPr sz="2600">
                <a:latin typeface="Helvetica Neue"/>
                <a:ea typeface="Helvetica Neue"/>
                <a:cs typeface="Helvetica Neue"/>
                <a:sym typeface="Helvetica Neue"/>
              </a:defRPr>
            </a:lvl2pPr>
            <a:lvl3pPr marL="990600" indent="-330200">
              <a:spcBef>
                <a:spcPts val="3000"/>
              </a:spcBef>
              <a:buFontTx/>
              <a:defRPr sz="2600">
                <a:latin typeface="Helvetica Neue"/>
                <a:ea typeface="Helvetica Neue"/>
                <a:cs typeface="Helvetica Neue"/>
                <a:sym typeface="Helvetica Neue"/>
              </a:defRPr>
            </a:lvl3pPr>
            <a:lvl4pPr marL="1320800" indent="-330200">
              <a:spcBef>
                <a:spcPts val="3000"/>
              </a:spcBef>
              <a:buFontTx/>
              <a:defRPr sz="2600">
                <a:latin typeface="Helvetica Neue"/>
                <a:ea typeface="Helvetica Neue"/>
                <a:cs typeface="Helvetica Neue"/>
                <a:sym typeface="Helvetica Neue"/>
              </a:defRPr>
            </a:lvl4pPr>
            <a:lvl5pPr marL="1651000" indent="-330200">
              <a:spcBef>
                <a:spcPts val="3000"/>
              </a:spcBef>
              <a:buFontTx/>
              <a:defRPr sz="2600">
                <a:latin typeface="Helvetica Neue"/>
                <a:ea typeface="Helvetica Neue"/>
                <a:cs typeface="Helvetica Neue"/>
                <a:sym typeface="Helvetica Neue"/>
              </a:defRPr>
            </a:lvl5pPr>
          </a:lstStyle>
          <a:p>
            <a:pPr lvl="0">
              <a:defRPr sz="1800">
                <a:solidFill>
                  <a:srgbClr val="000000"/>
                </a:solidFill>
              </a:defRPr>
            </a:pPr>
            <a:r>
              <a:rPr sz="2600">
                <a:solidFill>
                  <a:srgbClr val="747474"/>
                </a:solidFill>
              </a:rPr>
              <a:t>Nivel de texto 1</a:t>
            </a:r>
            <a:endParaRPr sz="2600">
              <a:solidFill>
                <a:srgbClr val="747474"/>
              </a:solidFill>
            </a:endParaRPr>
          </a:p>
          <a:p>
            <a:pPr lvl="1">
              <a:defRPr sz="1800">
                <a:solidFill>
                  <a:srgbClr val="000000"/>
                </a:solidFill>
              </a:defRPr>
            </a:pPr>
            <a:r>
              <a:rPr sz="2600">
                <a:solidFill>
                  <a:srgbClr val="747474"/>
                </a:solidFill>
              </a:rPr>
              <a:t>Nivel de texto 2</a:t>
            </a:r>
            <a:endParaRPr sz="2600">
              <a:solidFill>
                <a:srgbClr val="747474"/>
              </a:solidFill>
            </a:endParaRPr>
          </a:p>
          <a:p>
            <a:pPr lvl="2">
              <a:defRPr sz="1800">
                <a:solidFill>
                  <a:srgbClr val="000000"/>
                </a:solidFill>
              </a:defRPr>
            </a:pPr>
            <a:r>
              <a:rPr sz="2600">
                <a:solidFill>
                  <a:srgbClr val="747474"/>
                </a:solidFill>
              </a:rPr>
              <a:t>Nivel de texto 3</a:t>
            </a:r>
            <a:endParaRPr sz="2600">
              <a:solidFill>
                <a:srgbClr val="747474"/>
              </a:solidFill>
            </a:endParaRPr>
          </a:p>
          <a:p>
            <a:pPr lvl="3">
              <a:defRPr sz="1800">
                <a:solidFill>
                  <a:srgbClr val="000000"/>
                </a:solidFill>
              </a:defRPr>
            </a:pPr>
            <a:r>
              <a:rPr sz="2600">
                <a:solidFill>
                  <a:srgbClr val="747474"/>
                </a:solidFill>
              </a:rPr>
              <a:t>Nivel de texto 4</a:t>
            </a:r>
            <a:endParaRPr sz="2600">
              <a:solidFill>
                <a:srgbClr val="747474"/>
              </a:solidFill>
            </a:endParaRPr>
          </a:p>
          <a:p>
            <a:pPr lvl="4">
              <a:defRPr sz="1800">
                <a:solidFill>
                  <a:srgbClr val="000000"/>
                </a:solidFill>
              </a:defRPr>
            </a:pPr>
            <a:r>
              <a:rPr sz="2600">
                <a:solidFill>
                  <a:srgbClr val="747474"/>
                </a:solidFill>
              </a:rPr>
              <a:t>Nivel de texto 5</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Viñetas">
    <p:spTree>
      <p:nvGrpSpPr>
        <p:cNvPr id="1" name=""/>
        <p:cNvGrpSpPr/>
        <p:nvPr/>
      </p:nvGrpSpPr>
      <p:grpSpPr>
        <a:xfrm>
          <a:off x="0" y="0"/>
          <a:ext cx="0" cy="0"/>
          <a:chOff x="0" y="0"/>
          <a:chExt cx="0" cy="0"/>
        </a:xfrm>
      </p:grpSpPr>
      <p:sp>
        <p:nvSpPr>
          <p:cNvPr id="29" name="Shape 29"/>
          <p:cNvSpPr/>
          <p:nvPr>
            <p:ph type="body" idx="1"/>
          </p:nvPr>
        </p:nvSpPr>
        <p:spPr>
          <a:xfrm>
            <a:off x="889000" y="889000"/>
            <a:ext cx="11214100" cy="7962900"/>
          </a:xfrm>
          <a:prstGeom prst="rect">
            <a:avLst/>
          </a:prstGeom>
        </p:spPr>
        <p:txBody>
          <a:bodyPr/>
          <a:lstStyle/>
          <a:p>
            <a:pPr lvl="0">
              <a:defRPr sz="1800">
                <a:solidFill>
                  <a:srgbClr val="000000"/>
                </a:solidFill>
              </a:defRPr>
            </a:pPr>
            <a:r>
              <a:rPr sz="3600">
                <a:solidFill>
                  <a:srgbClr val="747474"/>
                </a:solidFill>
              </a:rPr>
              <a:t>Nivel de texto 1</a:t>
            </a:r>
            <a:endParaRPr sz="3600">
              <a:solidFill>
                <a:srgbClr val="747474"/>
              </a:solidFill>
            </a:endParaRPr>
          </a:p>
          <a:p>
            <a:pPr lvl="1">
              <a:defRPr sz="1800">
                <a:solidFill>
                  <a:srgbClr val="000000"/>
                </a:solidFill>
              </a:defRPr>
            </a:pPr>
            <a:r>
              <a:rPr sz="3600">
                <a:solidFill>
                  <a:srgbClr val="747474"/>
                </a:solidFill>
              </a:rPr>
              <a:t>Nivel de texto 2</a:t>
            </a:r>
            <a:endParaRPr sz="3600">
              <a:solidFill>
                <a:srgbClr val="747474"/>
              </a:solidFill>
            </a:endParaRPr>
          </a:p>
          <a:p>
            <a:pPr lvl="2">
              <a:defRPr sz="1800">
                <a:solidFill>
                  <a:srgbClr val="000000"/>
                </a:solidFill>
              </a:defRPr>
            </a:pPr>
            <a:r>
              <a:rPr sz="3600">
                <a:solidFill>
                  <a:srgbClr val="747474"/>
                </a:solidFill>
              </a:rPr>
              <a:t>Nivel de texto 3</a:t>
            </a:r>
            <a:endParaRPr sz="3600">
              <a:solidFill>
                <a:srgbClr val="747474"/>
              </a:solidFill>
            </a:endParaRPr>
          </a:p>
          <a:p>
            <a:pPr lvl="3">
              <a:defRPr sz="1800">
                <a:solidFill>
                  <a:srgbClr val="000000"/>
                </a:solidFill>
              </a:defRPr>
            </a:pPr>
            <a:r>
              <a:rPr sz="3600">
                <a:solidFill>
                  <a:srgbClr val="747474"/>
                </a:solidFill>
              </a:rPr>
              <a:t>Nivel de texto 4</a:t>
            </a:r>
            <a:endParaRPr sz="3600">
              <a:solidFill>
                <a:srgbClr val="747474"/>
              </a:solidFill>
            </a:endParaRPr>
          </a:p>
          <a:p>
            <a:pPr lvl="4">
              <a:defRPr sz="1800">
                <a:solidFill>
                  <a:srgbClr val="000000"/>
                </a:solidFill>
              </a:defRPr>
            </a:pPr>
            <a:r>
              <a:rPr sz="3600">
                <a:solidFill>
                  <a:srgbClr val="747474"/>
                </a:solidFill>
              </a:rPr>
              <a:t>Nivel de texto 5</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Foto (3)">
    <p:spTree>
      <p:nvGrpSpPr>
        <p:cNvPr id="1" name=""/>
        <p:cNvGrpSpPr/>
        <p:nvPr/>
      </p:nvGrpSpPr>
      <p:grpSpPr>
        <a:xfrm>
          <a:off x="0" y="0"/>
          <a:ext cx="0" cy="0"/>
          <a:chOff x="0" y="0"/>
          <a:chExt cx="0" cy="0"/>
        </a:xfrm>
      </p:grpSpPr>
      <p:sp>
        <p:nvSpPr>
          <p:cNvPr id="31" name="Shape 31"/>
          <p:cNvSpPr/>
          <p:nvPr/>
        </p:nvSpPr>
        <p:spPr>
          <a:xfrm>
            <a:off x="9055098" y="508000"/>
            <a:ext cx="128" cy="7975631"/>
          </a:xfrm>
          <a:prstGeom prst="rect">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32" name="Shape 32"/>
          <p:cNvSpPr/>
          <p:nvPr/>
        </p:nvSpPr>
        <p:spPr>
          <a:xfrm>
            <a:off x="9055096" y="4464050"/>
            <a:ext cx="3448503" cy="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0" y="21600"/>
                </a:lnTo>
                <a:close/>
              </a:path>
            </a:pathLst>
          </a:cu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33" name="Shape 33"/>
          <p:cNvSpPr/>
          <p:nvPr>
            <p:ph type="body" idx="1"/>
          </p:nvPr>
        </p:nvSpPr>
        <p:spPr>
          <a:xfrm>
            <a:off x="520700" y="8661400"/>
            <a:ext cx="8369300" cy="9398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pPr lvl="0">
              <a:defRPr sz="1800">
                <a:solidFill>
                  <a:srgbClr val="000000"/>
                </a:solidFill>
              </a:defRPr>
            </a:pPr>
            <a:r>
              <a:rPr sz="2600">
                <a:solidFill>
                  <a:srgbClr val="747474"/>
                </a:solidFill>
              </a:rPr>
              <a:t>Nivel de texto 1</a:t>
            </a:r>
            <a:endParaRPr sz="2600">
              <a:solidFill>
                <a:srgbClr val="747474"/>
              </a:solidFill>
            </a:endParaRPr>
          </a:p>
          <a:p>
            <a:pPr lvl="1">
              <a:defRPr sz="1800">
                <a:solidFill>
                  <a:srgbClr val="000000"/>
                </a:solidFill>
              </a:defRPr>
            </a:pPr>
            <a:r>
              <a:rPr sz="2600">
                <a:solidFill>
                  <a:srgbClr val="747474"/>
                </a:solidFill>
              </a:rPr>
              <a:t>Nivel de texto 2</a:t>
            </a:r>
            <a:endParaRPr sz="2600">
              <a:solidFill>
                <a:srgbClr val="747474"/>
              </a:solidFill>
            </a:endParaRPr>
          </a:p>
          <a:p>
            <a:pPr lvl="2">
              <a:defRPr sz="1800">
                <a:solidFill>
                  <a:srgbClr val="000000"/>
                </a:solidFill>
              </a:defRPr>
            </a:pPr>
            <a:r>
              <a:rPr sz="2600">
                <a:solidFill>
                  <a:srgbClr val="747474"/>
                </a:solidFill>
              </a:rPr>
              <a:t>Nivel de texto 3</a:t>
            </a:r>
            <a:endParaRPr sz="2600">
              <a:solidFill>
                <a:srgbClr val="747474"/>
              </a:solidFill>
            </a:endParaRPr>
          </a:p>
          <a:p>
            <a:pPr lvl="3">
              <a:defRPr sz="1800">
                <a:solidFill>
                  <a:srgbClr val="000000"/>
                </a:solidFill>
              </a:defRPr>
            </a:pPr>
            <a:r>
              <a:rPr sz="2600">
                <a:solidFill>
                  <a:srgbClr val="747474"/>
                </a:solidFill>
              </a:rPr>
              <a:t>Nivel de texto 4</a:t>
            </a:r>
            <a:endParaRPr sz="2600">
              <a:solidFill>
                <a:srgbClr val="747474"/>
              </a:solidFill>
            </a:endParaRPr>
          </a:p>
          <a:p>
            <a:pPr lvl="4">
              <a:defRPr sz="1800">
                <a:solidFill>
                  <a:srgbClr val="000000"/>
                </a:solidFill>
              </a:defRPr>
            </a:pPr>
            <a:r>
              <a:rPr sz="2600">
                <a:solidFill>
                  <a:srgbClr val="747474"/>
                </a:solidFill>
              </a:rPr>
              <a:t>Nivel de texto 5</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Cita">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F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En blanco">
    <p:spTree>
      <p:nvGrpSpPr>
        <p:cNvPr id="1" name=""/>
        <p:cNvGrpSpPr/>
        <p:nvPr/>
      </p:nvGrpSpPr>
      <p:grpSpPr>
        <a:xfrm>
          <a:off x="0" y="0"/>
          <a:ext cx="0" cy="0"/>
          <a:chOff x="0" y="0"/>
          <a:chExt cx="0" cy="0"/>
        </a:xfrm>
      </p:grpSpPr>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nvSpPr>
        <p:spPr>
          <a:xfrm>
            <a:off x="571500" y="1968500"/>
            <a:ext cx="11868106" cy="129"/>
          </a:xfrm>
          <a:prstGeom prst="rect">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3" name="Shape 3"/>
          <p:cNvSpPr/>
          <p:nvPr>
            <p:ph type="title"/>
          </p:nvPr>
        </p:nvSpPr>
        <p:spPr>
          <a:xfrm>
            <a:off x="571500" y="330200"/>
            <a:ext cx="11861800" cy="1397000"/>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normAutofit fontScale="100000" lnSpcReduction="0"/>
          </a:bodyPr>
          <a:lstStyle/>
          <a:p>
            <a:pPr lvl="0">
              <a:defRPr sz="1800"/>
            </a:pPr>
            <a:r>
              <a:rPr sz="4200"/>
              <a:t>Texto del título</a:t>
            </a:r>
          </a:p>
        </p:txBody>
      </p:sp>
      <p:sp>
        <p:nvSpPr>
          <p:cNvPr id="4" name="Shape 4"/>
          <p:cNvSpPr/>
          <p:nvPr>
            <p:ph type="body" idx="1"/>
          </p:nvPr>
        </p:nvSpPr>
        <p:spPr>
          <a:xfrm>
            <a:off x="571500" y="2222500"/>
            <a:ext cx="11861800" cy="66675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r>
              <a:rPr sz="3600">
                <a:solidFill>
                  <a:srgbClr val="747474"/>
                </a:solidFill>
              </a:rPr>
              <a:t>Nivel de texto 1</a:t>
            </a:r>
            <a:endParaRPr sz="3600">
              <a:solidFill>
                <a:srgbClr val="747474"/>
              </a:solidFill>
            </a:endParaRPr>
          </a:p>
          <a:p>
            <a:pPr lvl="1">
              <a:defRPr sz="1800">
                <a:solidFill>
                  <a:srgbClr val="000000"/>
                </a:solidFill>
              </a:defRPr>
            </a:pPr>
            <a:r>
              <a:rPr sz="3600">
                <a:solidFill>
                  <a:srgbClr val="747474"/>
                </a:solidFill>
              </a:rPr>
              <a:t>Nivel de texto 2</a:t>
            </a:r>
            <a:endParaRPr sz="3600">
              <a:solidFill>
                <a:srgbClr val="747474"/>
              </a:solidFill>
            </a:endParaRPr>
          </a:p>
          <a:p>
            <a:pPr lvl="2">
              <a:defRPr sz="1800">
                <a:solidFill>
                  <a:srgbClr val="000000"/>
                </a:solidFill>
              </a:defRPr>
            </a:pPr>
            <a:r>
              <a:rPr sz="3600">
                <a:solidFill>
                  <a:srgbClr val="747474"/>
                </a:solidFill>
              </a:rPr>
              <a:t>Nivel de texto 3</a:t>
            </a:r>
            <a:endParaRPr sz="3600">
              <a:solidFill>
                <a:srgbClr val="747474"/>
              </a:solidFill>
            </a:endParaRPr>
          </a:p>
          <a:p>
            <a:pPr lvl="3">
              <a:defRPr sz="1800">
                <a:solidFill>
                  <a:srgbClr val="000000"/>
                </a:solidFill>
              </a:defRPr>
            </a:pPr>
            <a:r>
              <a:rPr sz="3600">
                <a:solidFill>
                  <a:srgbClr val="747474"/>
                </a:solidFill>
              </a:rPr>
              <a:t>Nivel de texto 4</a:t>
            </a:r>
            <a:endParaRPr sz="3600">
              <a:solidFill>
                <a:srgbClr val="747474"/>
              </a:solidFill>
            </a:endParaRPr>
          </a:p>
          <a:p>
            <a:pPr lvl="4">
              <a:defRPr sz="1800">
                <a:solidFill>
                  <a:srgbClr val="000000"/>
                </a:solidFill>
              </a:defRPr>
            </a:pPr>
            <a:r>
              <a:rPr sz="3600">
                <a:solidFill>
                  <a:srgbClr val="747474"/>
                </a:solidFill>
              </a:rPr>
              <a:t>Nivel de texto 5</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spd="med" advClick="1"/>
  <p:txStyles>
    <p:titleStyle>
      <a:lvl1pPr defTabSz="584200">
        <a:defRPr sz="4200">
          <a:latin typeface="+mn-lt"/>
          <a:ea typeface="+mn-ea"/>
          <a:cs typeface="+mn-cs"/>
          <a:sym typeface="Helvetica Neue Light"/>
        </a:defRPr>
      </a:lvl1pPr>
      <a:lvl2pPr indent="228600" defTabSz="584200">
        <a:defRPr sz="4200">
          <a:latin typeface="+mn-lt"/>
          <a:ea typeface="+mn-ea"/>
          <a:cs typeface="+mn-cs"/>
          <a:sym typeface="Helvetica Neue Light"/>
        </a:defRPr>
      </a:lvl2pPr>
      <a:lvl3pPr indent="457200" defTabSz="584200">
        <a:defRPr sz="4200">
          <a:latin typeface="+mn-lt"/>
          <a:ea typeface="+mn-ea"/>
          <a:cs typeface="+mn-cs"/>
          <a:sym typeface="Helvetica Neue Light"/>
        </a:defRPr>
      </a:lvl3pPr>
      <a:lvl4pPr indent="685800" defTabSz="584200">
        <a:defRPr sz="4200">
          <a:latin typeface="+mn-lt"/>
          <a:ea typeface="+mn-ea"/>
          <a:cs typeface="+mn-cs"/>
          <a:sym typeface="Helvetica Neue Light"/>
        </a:defRPr>
      </a:lvl4pPr>
      <a:lvl5pPr indent="914400" defTabSz="584200">
        <a:defRPr sz="4200">
          <a:latin typeface="+mn-lt"/>
          <a:ea typeface="+mn-ea"/>
          <a:cs typeface="+mn-cs"/>
          <a:sym typeface="Helvetica Neue Light"/>
        </a:defRPr>
      </a:lvl5pPr>
      <a:lvl6pPr indent="1143000" defTabSz="584200">
        <a:defRPr sz="4200">
          <a:latin typeface="+mn-lt"/>
          <a:ea typeface="+mn-ea"/>
          <a:cs typeface="+mn-cs"/>
          <a:sym typeface="Helvetica Neue Light"/>
        </a:defRPr>
      </a:lvl6pPr>
      <a:lvl7pPr indent="1371600" defTabSz="584200">
        <a:defRPr sz="4200">
          <a:latin typeface="+mn-lt"/>
          <a:ea typeface="+mn-ea"/>
          <a:cs typeface="+mn-cs"/>
          <a:sym typeface="Helvetica Neue Light"/>
        </a:defRPr>
      </a:lvl7pPr>
      <a:lvl8pPr indent="1600200" defTabSz="584200">
        <a:defRPr sz="4200">
          <a:latin typeface="+mn-lt"/>
          <a:ea typeface="+mn-ea"/>
          <a:cs typeface="+mn-cs"/>
          <a:sym typeface="Helvetica Neue Light"/>
        </a:defRPr>
      </a:lvl8pPr>
      <a:lvl9pPr indent="1828800" defTabSz="584200">
        <a:defRPr sz="4200">
          <a:latin typeface="+mn-lt"/>
          <a:ea typeface="+mn-ea"/>
          <a:cs typeface="+mn-cs"/>
          <a:sym typeface="Helvetica Neue Light"/>
        </a:defRPr>
      </a:lvl9pPr>
    </p:titleStyle>
    <p:bodyStyle>
      <a:lvl1pPr marL="4572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1pPr>
      <a:lvl2pPr marL="9144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2pPr>
      <a:lvl3pPr marL="13716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3pPr>
      <a:lvl4pPr marL="18288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4pPr>
      <a:lvl5pPr marL="22860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5pPr>
      <a:lvl6pPr marL="27432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6pPr>
      <a:lvl7pPr marL="32004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7pPr>
      <a:lvl8pPr marL="36576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8pPr>
      <a:lvl9pPr marL="41148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9pPr>
    </p:bodyStyle>
    <p:otherStyle>
      <a:lvl1pPr algn="r" defTabSz="584200">
        <a:defRPr sz="1400">
          <a:solidFill>
            <a:schemeClr val="tx1"/>
          </a:solidFill>
          <a:latin typeface="+mn-lt"/>
          <a:ea typeface="+mn-ea"/>
          <a:cs typeface="+mn-cs"/>
          <a:sym typeface="Helvetica Neue"/>
        </a:defRPr>
      </a:lvl1pPr>
      <a:lvl2pPr indent="228600" algn="r" defTabSz="584200">
        <a:defRPr sz="1400">
          <a:solidFill>
            <a:schemeClr val="tx1"/>
          </a:solidFill>
          <a:latin typeface="+mn-lt"/>
          <a:ea typeface="+mn-ea"/>
          <a:cs typeface="+mn-cs"/>
          <a:sym typeface="Helvetica Neue"/>
        </a:defRPr>
      </a:lvl2pPr>
      <a:lvl3pPr indent="457200" algn="r" defTabSz="584200">
        <a:defRPr sz="1400">
          <a:solidFill>
            <a:schemeClr val="tx1"/>
          </a:solidFill>
          <a:latin typeface="+mn-lt"/>
          <a:ea typeface="+mn-ea"/>
          <a:cs typeface="+mn-cs"/>
          <a:sym typeface="Helvetica Neue"/>
        </a:defRPr>
      </a:lvl3pPr>
      <a:lvl4pPr indent="685800" algn="r" defTabSz="584200">
        <a:defRPr sz="1400">
          <a:solidFill>
            <a:schemeClr val="tx1"/>
          </a:solidFill>
          <a:latin typeface="+mn-lt"/>
          <a:ea typeface="+mn-ea"/>
          <a:cs typeface="+mn-cs"/>
          <a:sym typeface="Helvetica Neue"/>
        </a:defRPr>
      </a:lvl4pPr>
      <a:lvl5pPr indent="914400" algn="r" defTabSz="584200">
        <a:defRPr sz="1400">
          <a:solidFill>
            <a:schemeClr val="tx1"/>
          </a:solidFill>
          <a:latin typeface="+mn-lt"/>
          <a:ea typeface="+mn-ea"/>
          <a:cs typeface="+mn-cs"/>
          <a:sym typeface="Helvetica Neue"/>
        </a:defRPr>
      </a:lvl5pPr>
      <a:lvl6pPr indent="1143000" algn="r" defTabSz="584200">
        <a:defRPr sz="1400">
          <a:solidFill>
            <a:schemeClr val="tx1"/>
          </a:solidFill>
          <a:latin typeface="+mn-lt"/>
          <a:ea typeface="+mn-ea"/>
          <a:cs typeface="+mn-cs"/>
          <a:sym typeface="Helvetica Neue"/>
        </a:defRPr>
      </a:lvl6pPr>
      <a:lvl7pPr indent="1371600" algn="r" defTabSz="584200">
        <a:defRPr sz="1400">
          <a:solidFill>
            <a:schemeClr val="tx1"/>
          </a:solidFill>
          <a:latin typeface="+mn-lt"/>
          <a:ea typeface="+mn-ea"/>
          <a:cs typeface="+mn-cs"/>
          <a:sym typeface="Helvetica Neue"/>
        </a:defRPr>
      </a:lvl7pPr>
      <a:lvl8pPr indent="1600200" algn="r" defTabSz="584200">
        <a:defRPr sz="1400">
          <a:solidFill>
            <a:schemeClr val="tx1"/>
          </a:solidFill>
          <a:latin typeface="+mn-lt"/>
          <a:ea typeface="+mn-ea"/>
          <a:cs typeface="+mn-cs"/>
          <a:sym typeface="Helvetica Neue"/>
        </a:defRPr>
      </a:lvl8pPr>
      <a:lvl9pPr indent="1828800" algn="r" defTabSz="584200">
        <a:defRPr sz="1400">
          <a:solidFill>
            <a:schemeClr val="tx1"/>
          </a:solidFill>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jpe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es.wix.com/" TargetMode="External"/><Relationship Id="rId5" Type="http://schemas.openxmlformats.org/officeDocument/2006/relationships/image" Target="../media/image3.png"/><Relationship Id="rId6" Type="http://schemas.openxmlformats.org/officeDocument/2006/relationships/image" Target="../media/image4.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jpe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jpeg"/><Relationship Id="rId3" Type="http://schemas.openxmlformats.org/officeDocument/2006/relationships/image" Target="../media/image6.png"/><Relationship Id="rId4" Type="http://schemas.openxmlformats.org/officeDocument/2006/relationships/image" Target="../media/image7.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jpeg"/><Relationship Id="rId3" Type="http://schemas.openxmlformats.org/officeDocument/2006/relationships/image" Target="../media/image8.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jpe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9.png"/><Relationship Id="rId3" Type="http://schemas.openxmlformats.org/officeDocument/2006/relationships/image" Target="../media/image10.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0.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1.jpe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1.jpe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1.jpe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ww.iespicarral.com/tutoriales-video"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 name="Shape 40"/>
          <p:cNvSpPr/>
          <p:nvPr>
            <p:ph type="body" idx="1"/>
          </p:nvPr>
        </p:nvSpPr>
        <p:spPr>
          <a:prstGeom prst="rect">
            <a:avLst/>
          </a:prstGeom>
          <a:effectLst>
            <a:outerShdw sx="100000" sy="100000" kx="0" ky="0" algn="b" rotWithShape="0" blurRad="50800" dist="63500" dir="2700000">
              <a:srgbClr val="000000">
                <a:alpha val="50000"/>
              </a:srgbClr>
            </a:outerShdw>
          </a:effectLst>
        </p:spPr>
        <p:txBody>
          <a:bodyPr/>
          <a:lstStyle>
            <a:lvl1pPr>
              <a:defRPr sz="4200">
                <a:solidFill>
                  <a:srgbClr val="000000"/>
                </a:solidFill>
                <a:latin typeface="+mn-lt"/>
                <a:ea typeface="+mn-ea"/>
                <a:cs typeface="+mn-cs"/>
                <a:sym typeface="Helvetica Neue Light"/>
              </a:defRPr>
            </a:lvl1pPr>
          </a:lstStyle>
          <a:p>
            <a:pPr lvl="0">
              <a:defRPr sz="1800"/>
            </a:pPr>
            <a:r>
              <a:rPr sz="4200"/>
              <a:t>CREÁNDOTE TU PROPIO CUADERNO DIGITAL</a:t>
            </a:r>
          </a:p>
        </p:txBody>
      </p:sp>
      <p:sp>
        <p:nvSpPr>
          <p:cNvPr id="41" name="Shape 41"/>
          <p:cNvSpPr/>
          <p:nvPr/>
        </p:nvSpPr>
        <p:spPr>
          <a:xfrm>
            <a:off x="1193800" y="444103"/>
            <a:ext cx="10961440" cy="4039126"/>
          </a:xfrm>
          <a:prstGeom prst="rect">
            <a:avLst/>
          </a:prstGeom>
          <a:blipFill>
            <a:blip r:embed="rId2"/>
            <a:stretch>
              <a:fillRect/>
            </a:stretch>
          </a:blipFill>
          <a:ln w="12700">
            <a:miter lim="400000"/>
          </a:ln>
        </p:spPr>
        <p:txBody>
          <a:bodyPr lIns="0" tIns="0" rIns="0" bIns="0" anchor="ctr"/>
          <a:lstStyle/>
          <a:p>
            <a:pPr lvl="0">
              <a:defRPr>
                <a:solidFill>
                  <a:srgbClr val="FFFFFF"/>
                </a:solidFill>
              </a:defRPr>
            </a:pP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 name="Shape 43"/>
          <p:cNvSpPr/>
          <p:nvPr/>
        </p:nvSpPr>
        <p:spPr>
          <a:xfrm>
            <a:off x="1455535" y="971550"/>
            <a:ext cx="10093730" cy="1206501"/>
          </a:xfrm>
          <a:prstGeom prst="rect">
            <a:avLst/>
          </a:prstGeom>
          <a:solidFill>
            <a:srgbClr val="FF9300"/>
          </a:solidFill>
          <a:ln w="12700">
            <a:miter lim="400000"/>
          </a:ln>
          <a:effectLst>
            <a:outerShdw sx="100000" sy="100000" kx="0" ky="0" algn="b" rotWithShape="0" blurRad="190500" dist="12700" dir="5400000">
              <a:srgbClr val="000000">
                <a:alpha val="75000"/>
              </a:srgbClr>
            </a:outerShdw>
          </a:effectLst>
          <a:extLst>
            <a:ext uri="{C572A759-6A51-4108-AA02-DFA0A04FC94B}">
              <ma14:wrappingTextBoxFlag xmlns:ma14="http://schemas.microsoft.com/office/mac/drawingml/2011/main" val="1"/>
            </a:ext>
          </a:extLst>
        </p:spPr>
        <p:txBody>
          <a:bodyPr lIns="0" tIns="0" rIns="0" bIns="0" anchor="ctr">
            <a:spAutoFit/>
          </a:bodyPr>
          <a:lstStyle/>
          <a:p>
            <a:pPr lvl="0">
              <a:defRPr sz="1800"/>
            </a:pPr>
            <a:r>
              <a:rPr sz="3600"/>
              <a:t>¿QUÉ VAMOS A ENTENDER POR UN CUADERNO DIGITAL?</a:t>
            </a:r>
          </a:p>
        </p:txBody>
      </p:sp>
      <p:sp>
        <p:nvSpPr>
          <p:cNvPr id="44" name="Shape 44"/>
          <p:cNvSpPr/>
          <p:nvPr/>
        </p:nvSpPr>
        <p:spPr>
          <a:xfrm>
            <a:off x="735083" y="4451349"/>
            <a:ext cx="11534634" cy="2324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3600"/>
              <a:t>Sencillamente una página Web personal donde incluyas todas las materias y en cada una de ellas todo lo que son contenidos trabajados, actividades hechas, trabajos de ampliación….</a:t>
            </a:r>
          </a:p>
        </p:txBody>
      </p:sp>
      <p:sp>
        <p:nvSpPr>
          <p:cNvPr id="45" name="Shape 45"/>
          <p:cNvSpPr/>
          <p:nvPr/>
        </p:nvSpPr>
        <p:spPr>
          <a:xfrm rot="5400000">
            <a:off x="5829300" y="2679700"/>
            <a:ext cx="1778000" cy="1270000"/>
          </a:xfrm>
          <a:prstGeom prst="rightArrow">
            <a:avLst>
              <a:gd name="adj1" fmla="val 32000"/>
              <a:gd name="adj2" fmla="val 65000"/>
            </a:avLst>
          </a:prstGeom>
          <a:solidFill>
            <a:srgbClr val="0433FF"/>
          </a:solidFill>
          <a:ln w="12700">
            <a:miter lim="400000"/>
          </a:ln>
          <a:effectLst>
            <a:outerShdw sx="100000" sy="100000" kx="0" ky="0" algn="b" rotWithShape="0" blurRad="50800" dist="63500" dir="2700000">
              <a:srgbClr val="000000">
                <a:alpha val="50000"/>
              </a:srgbClr>
            </a:outerShdw>
          </a:effectLst>
        </p:spPr>
        <p:txBody>
          <a:bodyPr lIns="0" tIns="0" rIns="0" bIns="0" anchor="ctr"/>
          <a:lstStyle/>
          <a:p>
            <a:pPr lvl="0">
              <a:defRPr>
                <a:solidFill>
                  <a:srgbClr val="FFFFFF"/>
                </a:solidFill>
              </a:defRPr>
            </a:pPr>
          </a:p>
        </p:txBody>
      </p:sp>
      <p:sp>
        <p:nvSpPr>
          <p:cNvPr id="46" name="Shape 46"/>
          <p:cNvSpPr/>
          <p:nvPr/>
        </p:nvSpPr>
        <p:spPr>
          <a:xfrm>
            <a:off x="735083" y="7581619"/>
            <a:ext cx="11534634" cy="1206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3600"/>
              <a:t>Será tu cuaderno, con tu propio diseño, colgado en la Red… </a:t>
            </a:r>
            <a:r>
              <a:rPr sz="3600">
                <a:solidFill>
                  <a:srgbClr val="FF2600"/>
                </a:solidFill>
              </a:rPr>
              <a:t>¿Te apetece el desafío de INNOVAR?</a:t>
            </a: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9" grpId="1" fill="hold">
                                  <p:stCondLst>
                                    <p:cond delay="0"/>
                                  </p:stCondLst>
                                  <p:iterate type="el" backwards="0">
                                    <p:tmAbs val="0"/>
                                  </p:iterate>
                                  <p:childTnLst>
                                    <p:set>
                                      <p:cBhvr>
                                        <p:cTn id="6" fill="hold"/>
                                        <p:tgtEl>
                                          <p:spTgt spid="43"/>
                                        </p:tgtEl>
                                        <p:attrNameLst>
                                          <p:attrName>style.visibility</p:attrName>
                                        </p:attrNameLst>
                                      </p:cBhvr>
                                      <p:to>
                                        <p:strVal val="visible"/>
                                      </p:to>
                                    </p:set>
                                    <p:animEffect filter="dissolve" transition="in">
                                      <p:cBhvr>
                                        <p:cTn id="7" dur="1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nodeType="clickEffect" presetClass="entr" presetSubtype="1" presetID="22" grpId="2" fill="hold">
                                  <p:stCondLst>
                                    <p:cond delay="0"/>
                                  </p:stCondLst>
                                  <p:iterate type="el" backwards="0">
                                    <p:tmAbs val="0"/>
                                  </p:iterate>
                                  <p:childTnLst>
                                    <p:set>
                                      <p:cBhvr>
                                        <p:cTn id="11" fill="hold"/>
                                        <p:tgtEl>
                                          <p:spTgt spid="45"/>
                                        </p:tgtEl>
                                        <p:attrNameLst>
                                          <p:attrName>style.visibility</p:attrName>
                                        </p:attrNameLst>
                                      </p:cBhvr>
                                      <p:to>
                                        <p:strVal val="visible"/>
                                      </p:to>
                                    </p:set>
                                    <p:animEffect filter="wipe(up)" transition="in">
                                      <p:cBhvr>
                                        <p:cTn id="12" dur="1000"/>
                                        <p:tgtEl>
                                          <p:spTgt spid="45"/>
                                        </p:tgtEl>
                                      </p:cBhvr>
                                    </p:animEffect>
                                  </p:childTnLst>
                                </p:cTn>
                              </p:par>
                            </p:childTnLst>
                          </p:cTn>
                        </p:par>
                        <p:par>
                          <p:cTn id="13" fill="hold">
                            <p:stCondLst>
                              <p:cond delay="1000"/>
                            </p:stCondLst>
                            <p:childTnLst>
                              <p:par>
                                <p:cTn id="14" nodeType="afterEffect" presetClass="entr" presetSubtype="0" presetID="9" grpId="3" fill="hold">
                                  <p:stCondLst>
                                    <p:cond delay="0"/>
                                  </p:stCondLst>
                                  <p:iterate type="el" backwards="0">
                                    <p:tmAbs val="0"/>
                                  </p:iterate>
                                  <p:childTnLst>
                                    <p:set>
                                      <p:cBhvr>
                                        <p:cTn id="15" fill="hold"/>
                                        <p:tgtEl>
                                          <p:spTgt spid="44"/>
                                        </p:tgtEl>
                                        <p:attrNameLst>
                                          <p:attrName>style.visibility</p:attrName>
                                        </p:attrNameLst>
                                      </p:cBhvr>
                                      <p:to>
                                        <p:strVal val="visible"/>
                                      </p:to>
                                    </p:set>
                                    <p:animEffect filter="dissolve" transition="in">
                                      <p:cBhvr>
                                        <p:cTn id="16" dur="1000"/>
                                        <p:tgtEl>
                                          <p:spTgt spid="44"/>
                                        </p:tgtEl>
                                      </p:cBhvr>
                                    </p:animEffect>
                                  </p:childTnLst>
                                </p:cTn>
                              </p:par>
                            </p:childTnLst>
                          </p:cTn>
                        </p:par>
                      </p:childTnLst>
                    </p:cTn>
                  </p:par>
                  <p:par>
                    <p:cTn id="17" fill="hold">
                      <p:stCondLst>
                        <p:cond delay="indefinite"/>
                      </p:stCondLst>
                      <p:childTnLst>
                        <p:par>
                          <p:cTn id="18" fill="hold">
                            <p:stCondLst>
                              <p:cond delay="0"/>
                            </p:stCondLst>
                            <p:childTnLst>
                              <p:par>
                                <p:cTn id="19" nodeType="clickEffect" presetClass="entr" presetSubtype="0" presetID="9" grpId="4" fill="hold">
                                  <p:stCondLst>
                                    <p:cond delay="0"/>
                                  </p:stCondLst>
                                  <p:iterate type="el" backwards="0">
                                    <p:tmAbs val="0"/>
                                  </p:iterate>
                                  <p:childTnLst>
                                    <p:set>
                                      <p:cBhvr>
                                        <p:cTn id="20" fill="hold"/>
                                        <p:tgtEl>
                                          <p:spTgt spid="46"/>
                                        </p:tgtEl>
                                        <p:attrNameLst>
                                          <p:attrName>style.visibility</p:attrName>
                                        </p:attrNameLst>
                                      </p:cBhvr>
                                      <p:to>
                                        <p:strVal val="visible"/>
                                      </p:to>
                                    </p:set>
                                    <p:animEffect filter="dissolve" transition="in">
                                      <p:cBhvr>
                                        <p:cTn id="21" dur="3250"/>
                                        <p:tgtEl>
                                          <p:spTgt spid="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5" grpId="2"/>
      <p:bldP build="whole" bldLvl="1" animBg="1" rev="0" advAuto="0" spid="46" grpId="4"/>
      <p:bldP build="whole" bldLvl="1" animBg="1" rev="0" advAuto="0" spid="44" grpId="3"/>
      <p:bldP build="whole" bldLvl="1" animBg="1" rev="0" advAuto="0" spid="43" grpId="1"/>
    </p:bldLst>
  </p:timing>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 name="Shape 48"/>
          <p:cNvSpPr/>
          <p:nvPr/>
        </p:nvSpPr>
        <p:spPr>
          <a:xfrm>
            <a:off x="777924" y="431800"/>
            <a:ext cx="4200476" cy="711201"/>
          </a:xfrm>
          <a:prstGeom prst="rect">
            <a:avLst/>
          </a:prstGeom>
          <a:solidFill>
            <a:srgbClr val="FFD479"/>
          </a:solidFill>
          <a:ln w="12700">
            <a:miter lim="400000"/>
          </a:ln>
          <a:effectLst>
            <a:outerShdw sx="100000" sy="100000" kx="0" ky="0" algn="b" rotWithShape="0" blurRad="508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spAutoFit/>
          </a:bodyPr>
          <a:lstStyle>
            <a:lvl1pPr defTabSz="457200">
              <a:spcBef>
                <a:spcPts val="2400"/>
              </a:spcBef>
              <a:defRPr sz="4000">
                <a:solidFill>
                  <a:srgbClr val="747474"/>
                </a:solidFill>
              </a:defRPr>
            </a:lvl1pPr>
          </a:lstStyle>
          <a:p>
            <a:pPr lvl="0">
              <a:defRPr sz="1800">
                <a:solidFill>
                  <a:srgbClr val="000000"/>
                </a:solidFill>
              </a:defRPr>
            </a:pPr>
            <a:r>
              <a:rPr sz="4000">
                <a:solidFill>
                  <a:srgbClr val="747474"/>
                </a:solidFill>
              </a:rPr>
              <a:t>PASO 1</a:t>
            </a:r>
          </a:p>
        </p:txBody>
      </p:sp>
      <p:sp>
        <p:nvSpPr>
          <p:cNvPr id="49" name="Shape 49"/>
          <p:cNvSpPr/>
          <p:nvPr/>
        </p:nvSpPr>
        <p:spPr>
          <a:xfrm>
            <a:off x="1289050" y="1471668"/>
            <a:ext cx="10426701" cy="1219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3600"/>
              <a:t>ELIJO UN MODO DE HACER MI PÁGINA WEB. ¿CUÁL TE PROPONGO?: </a:t>
            </a:r>
            <a:r>
              <a:rPr b="1" sz="3600">
                <a:solidFill>
                  <a:srgbClr val="008F00"/>
                </a:solidFill>
              </a:rPr>
              <a:t>Wix</a:t>
            </a:r>
            <a:r>
              <a:rPr sz="3600"/>
              <a:t>.</a:t>
            </a:r>
          </a:p>
        </p:txBody>
      </p:sp>
      <p:sp>
        <p:nvSpPr>
          <p:cNvPr id="50" name="Shape 50"/>
          <p:cNvSpPr/>
          <p:nvPr/>
        </p:nvSpPr>
        <p:spPr>
          <a:xfrm>
            <a:off x="1759318" y="7813890"/>
            <a:ext cx="9232164" cy="1765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3600"/>
              <a:t>Es fácil, y si haces lo que yo te diga te sale gratis. Cuidado porque Wix también te cobra si eliges un plan de pago. NO LO HAGAS.</a:t>
            </a:r>
          </a:p>
        </p:txBody>
      </p:sp>
      <p:pic>
        <p:nvPicPr>
          <p:cNvPr id="51" name="wixx0.jpg"/>
          <p:cNvPicPr/>
          <p:nvPr/>
        </p:nvPicPr>
        <p:blipFill>
          <a:blip r:embed="rId2">
            <a:extLst/>
          </a:blip>
          <a:stretch>
            <a:fillRect/>
          </a:stretch>
        </p:blipFill>
        <p:spPr>
          <a:xfrm>
            <a:off x="2357559" y="2918189"/>
            <a:ext cx="8289682" cy="4662946"/>
          </a:xfrm>
          <a:prstGeom prst="rect">
            <a:avLst/>
          </a:prstGeom>
          <a:ln w="12700">
            <a:miter lim="400000"/>
          </a:ln>
          <a:effectLst>
            <a:outerShdw sx="100000" sy="100000" kx="0" ky="0" algn="b" rotWithShape="0" blurRad="381000" dist="119618" dir="0">
              <a:srgbClr val="000000">
                <a:alpha val="75000"/>
              </a:srgbClr>
            </a:outerShdw>
          </a:effectLst>
        </p:spPr>
      </p:pic>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8" presetID="9" grpId="1" fill="hold">
                                  <p:stCondLst>
                                    <p:cond delay="0"/>
                                  </p:stCondLst>
                                  <p:iterate type="el" backwards="0">
                                    <p:tmAbs val="0"/>
                                  </p:iterate>
                                  <p:childTnLst>
                                    <p:set>
                                      <p:cBhvr>
                                        <p:cTn id="6" fill="hold"/>
                                        <p:tgtEl>
                                          <p:spTgt spid="48"/>
                                        </p:tgtEl>
                                        <p:attrNameLst>
                                          <p:attrName>style.visibility</p:attrName>
                                        </p:attrNameLst>
                                      </p:cBhvr>
                                      <p:to>
                                        <p:strVal val="visible"/>
                                      </p:to>
                                    </p:set>
                                    <p:animEffect filter="dissolve(right)" transition="in">
                                      <p:cBhvr>
                                        <p:cTn id="7" dur="10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nodeType="clickEffect" presetClass="entr" presetSubtype="0" presetID="9" grpId="2" fill="hold">
                                  <p:stCondLst>
                                    <p:cond delay="0"/>
                                  </p:stCondLst>
                                  <p:iterate type="el" backwards="0">
                                    <p:tmAbs val="0"/>
                                  </p:iterate>
                                  <p:childTnLst>
                                    <p:set>
                                      <p:cBhvr>
                                        <p:cTn id="11" fill="hold"/>
                                        <p:tgtEl>
                                          <p:spTgt spid="49"/>
                                        </p:tgtEl>
                                        <p:attrNameLst>
                                          <p:attrName>style.visibility</p:attrName>
                                        </p:attrNameLst>
                                      </p:cBhvr>
                                      <p:to>
                                        <p:strVal val="visible"/>
                                      </p:to>
                                    </p:set>
                                    <p:animEffect filter="dissolve" transition="in">
                                      <p:cBhvr>
                                        <p:cTn id="12" dur="1500"/>
                                        <p:tgtEl>
                                          <p:spTgt spid="49"/>
                                        </p:tgtEl>
                                      </p:cBhvr>
                                    </p:animEffect>
                                  </p:childTnLst>
                                </p:cTn>
                              </p:par>
                            </p:childTnLst>
                          </p:cTn>
                        </p:par>
                        <p:par>
                          <p:cTn id="13" fill="hold">
                            <p:stCondLst>
                              <p:cond delay="1500"/>
                            </p:stCondLst>
                            <p:childTnLst>
                              <p:par>
                                <p:cTn id="14" nodeType="afterEffect" presetClass="entr" presetSubtype="5" presetID="3" grpId="3" fill="hold">
                                  <p:stCondLst>
                                    <p:cond delay="0"/>
                                  </p:stCondLst>
                                  <p:iterate type="el" backwards="0">
                                    <p:tmAbs val="0"/>
                                  </p:iterate>
                                  <p:childTnLst>
                                    <p:set>
                                      <p:cBhvr>
                                        <p:cTn id="15" fill="hold"/>
                                        <p:tgtEl>
                                          <p:spTgt spid="51"/>
                                        </p:tgtEl>
                                        <p:attrNameLst>
                                          <p:attrName>style.visibility</p:attrName>
                                        </p:attrNameLst>
                                      </p:cBhvr>
                                      <p:to>
                                        <p:strVal val="visible"/>
                                      </p:to>
                                    </p:set>
                                    <p:animEffect filter="blinds(vertical)" transition="in">
                                      <p:cBhvr>
                                        <p:cTn id="16" dur="1000"/>
                                        <p:tgtEl>
                                          <p:spTgt spid="51"/>
                                        </p:tgtEl>
                                      </p:cBhvr>
                                    </p:animEffect>
                                  </p:childTnLst>
                                </p:cTn>
                              </p:par>
                            </p:childTnLst>
                          </p:cTn>
                        </p:par>
                      </p:childTnLst>
                    </p:cTn>
                  </p:par>
                  <p:par>
                    <p:cTn id="17" fill="hold">
                      <p:stCondLst>
                        <p:cond delay="indefinite"/>
                      </p:stCondLst>
                      <p:childTnLst>
                        <p:par>
                          <p:cTn id="18" fill="hold">
                            <p:stCondLst>
                              <p:cond delay="0"/>
                            </p:stCondLst>
                            <p:childTnLst>
                              <p:par>
                                <p:cTn id="19" nodeType="clickEffect" presetClass="entr" presetSubtype="8" presetID="2" grpId="4" fill="hold">
                                  <p:stCondLst>
                                    <p:cond delay="0"/>
                                  </p:stCondLst>
                                  <p:iterate type="lt" backwards="0">
                                    <p:tmAbs val="0"/>
                                  </p:iterate>
                                  <p:childTnLst>
                                    <p:set>
                                      <p:cBhvr>
                                        <p:cTn id="20" fill="hold"/>
                                        <p:tgtEl>
                                          <p:spTgt spid="50"/>
                                        </p:tgtEl>
                                        <p:attrNameLst>
                                          <p:attrName>style.visibility</p:attrName>
                                        </p:attrNameLst>
                                      </p:cBhvr>
                                      <p:to>
                                        <p:strVal val="visible"/>
                                      </p:to>
                                    </p:set>
                                    <p:anim calcmode="lin" valueType="num">
                                      <p:cBhvr>
                                        <p:cTn id="21" dur="1000" fill="hold"/>
                                        <p:tgtEl>
                                          <p:spTgt spid="50"/>
                                        </p:tgtEl>
                                        <p:attrNameLst>
                                          <p:attrName>ppt_x</p:attrName>
                                        </p:attrNameLst>
                                      </p:cBhvr>
                                      <p:tavLst>
                                        <p:tav tm="0">
                                          <p:val>
                                            <p:strVal val="0-#ppt_w/2"/>
                                          </p:val>
                                        </p:tav>
                                        <p:tav tm="100000">
                                          <p:val>
                                            <p:strVal val="#ppt_x"/>
                                          </p:val>
                                        </p:tav>
                                      </p:tavLst>
                                    </p:anim>
                                    <p:anim calcmode="lin" valueType="num">
                                      <p:cBhvr>
                                        <p:cTn id="22" dur="10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0" grpId="4"/>
      <p:bldP build="whole" bldLvl="1" animBg="1" rev="0" advAuto="0" spid="51" grpId="3"/>
      <p:bldP build="whole" bldLvl="1" animBg="1" rev="0" advAuto="0" spid="48" grpId="1"/>
      <p:bldP build="whole" bldLvl="1" animBg="1" rev="0" advAuto="0" spid="49" grpId="2"/>
    </p:bldLst>
  </p:timing>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3" name="WIX 1.tiff.pdf"/>
          <p:cNvPicPr/>
          <p:nvPr/>
        </p:nvPicPr>
        <p:blipFill>
          <a:blip r:embed="rId2">
            <a:extLst/>
          </a:blip>
          <a:stretch>
            <a:fillRect/>
          </a:stretch>
        </p:blipFill>
        <p:spPr>
          <a:xfrm>
            <a:off x="196274" y="-2127102"/>
            <a:ext cx="7859333" cy="11121948"/>
          </a:xfrm>
          <a:prstGeom prst="rect">
            <a:avLst/>
          </a:prstGeom>
          <a:ln w="12700">
            <a:miter lim="400000"/>
          </a:ln>
        </p:spPr>
      </p:pic>
      <p:sp>
        <p:nvSpPr>
          <p:cNvPr id="54" name="Shape 54"/>
          <p:cNvSpPr/>
          <p:nvPr/>
        </p:nvSpPr>
        <p:spPr>
          <a:xfrm>
            <a:off x="4408855" y="196850"/>
            <a:ext cx="7570052" cy="1206501"/>
          </a:xfrm>
          <a:prstGeom prst="rect">
            <a:avLst/>
          </a:prstGeom>
          <a:solidFill>
            <a:srgbClr val="76D6FF"/>
          </a:solidFill>
          <a:ln w="12700">
            <a:miter lim="400000"/>
          </a:ln>
          <a:effectLst>
            <a:outerShdw sx="100000" sy="100000" kx="0" ky="0" algn="b" rotWithShape="0" blurRad="508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spAutoFit/>
          </a:bodyPr>
          <a:lstStyle/>
          <a:p>
            <a:pPr lvl="0">
              <a:defRPr sz="1800"/>
            </a:pPr>
            <a:r>
              <a:rPr sz="3600"/>
              <a:t>Uno. Escribe en el buscador de Google Wix</a:t>
            </a:r>
          </a:p>
        </p:txBody>
      </p:sp>
      <p:pic>
        <p:nvPicPr>
          <p:cNvPr id="55" name=""/>
          <p:cNvPicPr/>
          <p:nvPr/>
        </p:nvPicPr>
        <p:blipFill>
          <a:blip r:embed="rId3">
            <a:extLst/>
          </a:blip>
          <a:stretch>
            <a:fillRect/>
          </a:stretch>
        </p:blipFill>
        <p:spPr>
          <a:xfrm>
            <a:off x="6261100" y="2126158"/>
            <a:ext cx="1697385" cy="846337"/>
          </a:xfrm>
          <a:prstGeom prst="rect">
            <a:avLst/>
          </a:prstGeom>
        </p:spPr>
      </p:pic>
      <p:sp>
        <p:nvSpPr>
          <p:cNvPr id="57" name="Shape 57"/>
          <p:cNvSpPr/>
          <p:nvPr/>
        </p:nvSpPr>
        <p:spPr>
          <a:xfrm>
            <a:off x="534264" y="5111750"/>
            <a:ext cx="12278527" cy="1765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3600"/>
              <a:t>Elige la opción Páginas Web Gratis / Descubre cómo crear una Página Web/ Wix</a:t>
            </a:r>
            <a:endParaRPr sz="3600"/>
          </a:p>
          <a:p>
            <a:pPr lvl="0" algn="l">
              <a:defRPr sz="1800"/>
            </a:pPr>
            <a:r>
              <a:rPr sz="3600" u="sng">
                <a:solidFill>
                  <a:srgbClr val="008F00"/>
                </a:solidFill>
                <a:hlinkClick r:id="rId4" invalidUrl="" action="" tgtFrame="" tooltip="" history="1" highlightClick="0" endSnd="0"/>
              </a:rPr>
              <a:t>es.wix.com/</a:t>
            </a:r>
          </a:p>
        </p:txBody>
      </p:sp>
      <p:sp>
        <p:nvSpPr>
          <p:cNvPr id="58" name="Shape 58"/>
          <p:cNvSpPr/>
          <p:nvPr/>
        </p:nvSpPr>
        <p:spPr>
          <a:xfrm flipH="1">
            <a:off x="6884436" y="1363860"/>
            <a:ext cx="962329" cy="962330"/>
          </a:xfrm>
          <a:prstGeom prst="line">
            <a:avLst/>
          </a:prstGeom>
          <a:ln w="25400" cap="rnd">
            <a:solidFill/>
            <a:custDash>
              <a:ds d="100000" sp="200000"/>
            </a:custDash>
            <a:miter lim="400000"/>
            <a:tailEnd type="triangle"/>
          </a:ln>
        </p:spPr>
        <p:txBody>
          <a:bodyPr lIns="50800" tIns="50800" rIns="50800" bIns="50800" anchor="ctr"/>
          <a:lstStyle/>
          <a:p>
            <a:pPr lvl="0" algn="l" defTabSz="457200">
              <a:defRPr sz="1200">
                <a:latin typeface="Helvetica"/>
                <a:ea typeface="Helvetica"/>
                <a:cs typeface="Helvetica"/>
                <a:sym typeface="Helvetica"/>
              </a:defRPr>
            </a:pPr>
          </a:p>
        </p:txBody>
      </p:sp>
      <p:pic>
        <p:nvPicPr>
          <p:cNvPr id="59" name=""/>
          <p:cNvPicPr/>
          <p:nvPr/>
        </p:nvPicPr>
        <p:blipFill>
          <a:blip r:embed="rId5">
            <a:extLst/>
          </a:blip>
          <a:stretch>
            <a:fillRect/>
          </a:stretch>
        </p:blipFill>
        <p:spPr>
          <a:xfrm>
            <a:off x="584200" y="3111500"/>
            <a:ext cx="2687340" cy="1371600"/>
          </a:xfrm>
          <a:prstGeom prst="rect">
            <a:avLst/>
          </a:prstGeom>
        </p:spPr>
      </p:pic>
      <p:sp>
        <p:nvSpPr>
          <p:cNvPr id="61" name="Shape 61"/>
          <p:cNvSpPr/>
          <p:nvPr/>
        </p:nvSpPr>
        <p:spPr>
          <a:xfrm flipH="1" flipV="1">
            <a:off x="2370685" y="3909121"/>
            <a:ext cx="2669380" cy="1353641"/>
          </a:xfrm>
          <a:prstGeom prst="line">
            <a:avLst/>
          </a:prstGeom>
          <a:ln w="25400" cap="rnd">
            <a:solidFill/>
            <a:custDash>
              <a:ds d="100000" sp="200000"/>
            </a:custDash>
            <a:miter lim="400000"/>
            <a:tailEnd type="triangle"/>
          </a:ln>
        </p:spPr>
        <p:txBody>
          <a:bodyPr lIns="50800" tIns="50800" rIns="50800" bIns="50800" anchor="ctr"/>
          <a:lstStyle/>
          <a:p>
            <a:pPr lvl="0" algn="l" defTabSz="457200">
              <a:defRPr sz="1200">
                <a:latin typeface="Helvetica"/>
                <a:ea typeface="Helvetica"/>
                <a:cs typeface="Helvetica"/>
                <a:sym typeface="Helvetica"/>
              </a:defRPr>
            </a:pPr>
          </a:p>
        </p:txBody>
      </p:sp>
      <p:sp>
        <p:nvSpPr>
          <p:cNvPr id="62" name="Shape 62"/>
          <p:cNvSpPr/>
          <p:nvPr/>
        </p:nvSpPr>
        <p:spPr>
          <a:xfrm>
            <a:off x="6590080" y="8185150"/>
            <a:ext cx="3960771" cy="647701"/>
          </a:xfrm>
          <a:prstGeom prst="rect">
            <a:avLst/>
          </a:prstGeom>
          <a:solidFill>
            <a:srgbClr val="00F900"/>
          </a:solidFill>
          <a:ln w="12700">
            <a:miter lim="400000"/>
          </a:ln>
          <a:effectLst>
            <a:outerShdw sx="100000" sy="100000" kx="0" ky="0" algn="b" rotWithShape="0" blurRad="508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spAutoFit/>
          </a:bodyPr>
          <a:lstStyle/>
          <a:p>
            <a:pPr lvl="0">
              <a:defRPr sz="1800"/>
            </a:pPr>
            <a:r>
              <a:rPr sz="3600"/>
              <a:t>TE APARECERÁ…</a:t>
            </a:r>
          </a:p>
        </p:txBody>
      </p:sp>
      <p:sp>
        <p:nvSpPr>
          <p:cNvPr id="63" name="Shape 63"/>
          <p:cNvSpPr/>
          <p:nvPr/>
        </p:nvSpPr>
        <p:spPr>
          <a:xfrm>
            <a:off x="10780317" y="7874000"/>
            <a:ext cx="1945036" cy="1270000"/>
          </a:xfrm>
          <a:prstGeom prst="rightArrow">
            <a:avLst>
              <a:gd name="adj1" fmla="val 32000"/>
              <a:gd name="adj2" fmla="val 64000"/>
            </a:avLst>
          </a:prstGeom>
          <a:blipFill>
            <a:blip r:embed="rId6"/>
            <a:stretch>
              <a:fillRect/>
            </a:stretch>
          </a:blipFill>
          <a:ln w="12700">
            <a:solidFill>
              <a:srgbClr val="9A9A9A"/>
            </a:solidFill>
            <a:miter lim="400000"/>
          </a:ln>
          <a:effectLst>
            <a:outerShdw sx="100000" sy="100000" kx="0" ky="0" algn="b" rotWithShape="0" blurRad="50800" dist="63500" dir="2700000">
              <a:srgbClr val="000000">
                <a:alpha val="50000"/>
              </a:srgbClr>
            </a:outerShdw>
          </a:effectLst>
        </p:spPr>
        <p:txBody>
          <a:bodyPr lIns="0" tIns="0" rIns="0" bIns="0" anchor="ctr"/>
          <a:lstStyle/>
          <a:p>
            <a:pPr lvl="0"/>
          </a:p>
        </p:txBody>
      </p:sp>
    </p:spTree>
  </p:cSld>
  <p:clrMapOvr>
    <a:masterClrMapping/>
  </p:clrMapOvr>
  <p:transition spd="med"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0" grpId="1" fill="hold">
                                  <p:stCondLst>
                                    <p:cond delay="0"/>
                                  </p:stCondLst>
                                  <p:iterate type="el" backwards="0">
                                    <p:tmAbs val="0"/>
                                  </p:iterate>
                                  <p:childTnLst>
                                    <p:set>
                                      <p:cBhvr>
                                        <p:cTn id="6" fill="hold"/>
                                        <p:tgtEl>
                                          <p:spTgt spid="53"/>
                                        </p:tgtEl>
                                        <p:attrNameLst>
                                          <p:attrName>style.visibility</p:attrName>
                                        </p:attrNameLst>
                                      </p:cBhvr>
                                      <p:to>
                                        <p:strVal val="visible"/>
                                      </p:to>
                                    </p:set>
                                    <p:animEffect filter="fade" transition="in">
                                      <p:cBhvr>
                                        <p:cTn id="7" dur="2500"/>
                                        <p:tgtEl>
                                          <p:spTgt spid="53"/>
                                        </p:tgtEl>
                                      </p:cBhvr>
                                    </p:animEffect>
                                  </p:childTnLst>
                                </p:cTn>
                              </p:par>
                            </p:childTnLst>
                          </p:cTn>
                        </p:par>
                        <p:par>
                          <p:cTn id="8" fill="hold">
                            <p:stCondLst>
                              <p:cond delay="2500"/>
                            </p:stCondLst>
                            <p:childTnLst>
                              <p:par>
                                <p:cTn id="9" nodeType="afterEffect" presetClass="entr" presetSubtype="8" presetID="22" grpId="2" fill="hold">
                                  <p:stCondLst>
                                    <p:cond delay="0"/>
                                  </p:stCondLst>
                                  <p:iterate type="el" backwards="0">
                                    <p:tmAbs val="0"/>
                                  </p:iterate>
                                  <p:childTnLst>
                                    <p:set>
                                      <p:cBhvr>
                                        <p:cTn id="10" fill="hold"/>
                                        <p:tgtEl>
                                          <p:spTgt spid="54"/>
                                        </p:tgtEl>
                                        <p:attrNameLst>
                                          <p:attrName>style.visibility</p:attrName>
                                        </p:attrNameLst>
                                      </p:cBhvr>
                                      <p:to>
                                        <p:strVal val="visible"/>
                                      </p:to>
                                    </p:set>
                                    <p:animEffect filter="wipe(left)" transition="in">
                                      <p:cBhvr>
                                        <p:cTn id="11" dur="1000"/>
                                        <p:tgtEl>
                                          <p:spTgt spid="54"/>
                                        </p:tgtEl>
                                      </p:cBhvr>
                                    </p:animEffect>
                                  </p:childTnLst>
                                </p:cTn>
                              </p:par>
                            </p:childTnLst>
                          </p:cTn>
                        </p:par>
                      </p:childTnLst>
                    </p:cTn>
                  </p:par>
                  <p:par>
                    <p:cTn id="12" fill="hold">
                      <p:stCondLst>
                        <p:cond delay="indefinite"/>
                      </p:stCondLst>
                      <p:childTnLst>
                        <p:par>
                          <p:cTn id="13" fill="hold">
                            <p:stCondLst>
                              <p:cond delay="0"/>
                            </p:stCondLst>
                            <p:childTnLst>
                              <p:par>
                                <p:cTn id="14" nodeType="clickEffect" presetClass="entr" presetSubtype="12" presetID="18" grpId="3" fill="hold">
                                  <p:stCondLst>
                                    <p:cond delay="0"/>
                                  </p:stCondLst>
                                  <p:iterate type="el" backwards="0">
                                    <p:tmAbs val="0"/>
                                  </p:iterate>
                                  <p:childTnLst>
                                    <p:set>
                                      <p:cBhvr>
                                        <p:cTn id="15" fill="hold"/>
                                        <p:tgtEl>
                                          <p:spTgt spid="58"/>
                                        </p:tgtEl>
                                        <p:attrNameLst>
                                          <p:attrName>style.visibility</p:attrName>
                                        </p:attrNameLst>
                                      </p:cBhvr>
                                      <p:to>
                                        <p:strVal val="visible"/>
                                      </p:to>
                                    </p:set>
                                    <p:animEffect filter="strips(downLeft)" transition="in">
                                      <p:cBhvr>
                                        <p:cTn id="16" dur="1000"/>
                                        <p:tgtEl>
                                          <p:spTgt spid="58"/>
                                        </p:tgtEl>
                                      </p:cBhvr>
                                    </p:animEffect>
                                  </p:childTnLst>
                                </p:cTn>
                              </p:par>
                            </p:childTnLst>
                          </p:cTn>
                        </p:par>
                        <p:par>
                          <p:cTn id="17" fill="hold">
                            <p:stCondLst>
                              <p:cond delay="1000"/>
                            </p:stCondLst>
                            <p:childTnLst>
                              <p:par>
                                <p:cTn id="18" nodeType="afterEffect" presetClass="entr" presetSubtype="0" presetID="9" grpId="4" fill="hold">
                                  <p:stCondLst>
                                    <p:cond delay="0"/>
                                  </p:stCondLst>
                                  <p:iterate type="el" backwards="0">
                                    <p:tmAbs val="0"/>
                                  </p:iterate>
                                  <p:childTnLst>
                                    <p:set>
                                      <p:cBhvr>
                                        <p:cTn id="19" fill="hold"/>
                                        <p:tgtEl>
                                          <p:spTgt spid="55"/>
                                        </p:tgtEl>
                                        <p:attrNameLst>
                                          <p:attrName>style.visibility</p:attrName>
                                        </p:attrNameLst>
                                      </p:cBhvr>
                                      <p:to>
                                        <p:strVal val="visible"/>
                                      </p:to>
                                    </p:set>
                                    <p:animEffect filter="dissolve" transition="in">
                                      <p:cBhvr>
                                        <p:cTn id="20" dur="1500"/>
                                        <p:tgtEl>
                                          <p:spTgt spid="55"/>
                                        </p:tgtEl>
                                      </p:cBhvr>
                                    </p:animEffect>
                                  </p:childTnLst>
                                </p:cTn>
                              </p:par>
                            </p:childTnLst>
                          </p:cTn>
                        </p:par>
                      </p:childTnLst>
                    </p:cTn>
                  </p:par>
                  <p:par>
                    <p:cTn id="21" fill="hold">
                      <p:stCondLst>
                        <p:cond delay="indefinite"/>
                      </p:stCondLst>
                      <p:childTnLst>
                        <p:par>
                          <p:cTn id="22" fill="hold">
                            <p:stCondLst>
                              <p:cond delay="0"/>
                            </p:stCondLst>
                            <p:childTnLst>
                              <p:par>
                                <p:cTn id="23" nodeType="clickEffect" presetClass="entr" presetSubtype="0" presetID="1" grpId="5" fill="hold">
                                  <p:stCondLst>
                                    <p:cond delay="0"/>
                                  </p:stCondLst>
                                  <p:iterate type="lt" backwards="0">
                                    <p:tmAbs val="0"/>
                                  </p:iterate>
                                  <p:childTnLst>
                                    <p:set>
                                      <p:cBhvr>
                                        <p:cTn id="24" fill="hold"/>
                                        <p:tgtEl>
                                          <p:spTgt spid="5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nodeType="clickEffect" presetClass="entr" presetSubtype="9" presetID="18" grpId="6" fill="hold">
                                  <p:stCondLst>
                                    <p:cond delay="0"/>
                                  </p:stCondLst>
                                  <p:iterate type="el" backwards="0">
                                    <p:tmAbs val="0"/>
                                  </p:iterate>
                                  <p:childTnLst>
                                    <p:set>
                                      <p:cBhvr>
                                        <p:cTn id="28" fill="hold"/>
                                        <p:tgtEl>
                                          <p:spTgt spid="61"/>
                                        </p:tgtEl>
                                        <p:attrNameLst>
                                          <p:attrName>style.visibility</p:attrName>
                                        </p:attrNameLst>
                                      </p:cBhvr>
                                      <p:to>
                                        <p:strVal val="visible"/>
                                      </p:to>
                                    </p:set>
                                    <p:animEffect filter="strips(upLeft)" transition="in">
                                      <p:cBhvr>
                                        <p:cTn id="29" dur="1000"/>
                                        <p:tgtEl>
                                          <p:spTgt spid="61"/>
                                        </p:tgtEl>
                                      </p:cBhvr>
                                    </p:animEffect>
                                  </p:childTnLst>
                                </p:cTn>
                              </p:par>
                            </p:childTnLst>
                          </p:cTn>
                        </p:par>
                        <p:par>
                          <p:cTn id="30" fill="hold">
                            <p:stCondLst>
                              <p:cond delay="1000"/>
                            </p:stCondLst>
                            <p:childTnLst>
                              <p:par>
                                <p:cTn id="31" nodeType="afterEffect" presetClass="entr" presetSubtype="8" presetID="2" grpId="7" fill="hold">
                                  <p:stCondLst>
                                    <p:cond delay="0"/>
                                  </p:stCondLst>
                                  <p:iterate type="lt" backwards="0">
                                    <p:tmAbs val="0"/>
                                  </p:iterate>
                                  <p:childTnLst>
                                    <p:set>
                                      <p:cBhvr>
                                        <p:cTn id="32" fill="hold"/>
                                        <p:tgtEl>
                                          <p:spTgt spid="59"/>
                                        </p:tgtEl>
                                        <p:attrNameLst>
                                          <p:attrName>style.visibility</p:attrName>
                                        </p:attrNameLst>
                                      </p:cBhvr>
                                      <p:to>
                                        <p:strVal val="visible"/>
                                      </p:to>
                                    </p:set>
                                    <p:anim calcmode="lin" valueType="num">
                                      <p:cBhvr>
                                        <p:cTn id="33" dur="1000" fill="hold"/>
                                        <p:tgtEl>
                                          <p:spTgt spid="59"/>
                                        </p:tgtEl>
                                        <p:attrNameLst>
                                          <p:attrName>ppt_x</p:attrName>
                                        </p:attrNameLst>
                                      </p:cBhvr>
                                      <p:tavLst>
                                        <p:tav tm="0">
                                          <p:val>
                                            <p:strVal val="0-#ppt_w/2"/>
                                          </p:val>
                                        </p:tav>
                                        <p:tav tm="100000">
                                          <p:val>
                                            <p:strVal val="#ppt_x"/>
                                          </p:val>
                                        </p:tav>
                                      </p:tavLst>
                                    </p:anim>
                                    <p:anim calcmode="lin" valueType="num">
                                      <p:cBhvr>
                                        <p:cTn id="34" dur="10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nodeType="clickEffect" presetClass="entr" presetSubtype="16" presetID="23" grpId="8" fill="hold">
                                  <p:stCondLst>
                                    <p:cond delay="0"/>
                                  </p:stCondLst>
                                  <p:iterate type="el" backwards="0">
                                    <p:tmAbs val="0"/>
                                  </p:iterate>
                                  <p:childTnLst>
                                    <p:set>
                                      <p:cBhvr>
                                        <p:cTn id="38" fill="hold"/>
                                        <p:tgtEl>
                                          <p:spTgt spid="62"/>
                                        </p:tgtEl>
                                        <p:attrNameLst>
                                          <p:attrName>style.visibility</p:attrName>
                                        </p:attrNameLst>
                                      </p:cBhvr>
                                      <p:to>
                                        <p:strVal val="visible"/>
                                      </p:to>
                                    </p:set>
                                    <p:anim calcmode="lin" valueType="num">
                                      <p:cBhvr>
                                        <p:cTn id="39" dur="750" fill="hold"/>
                                        <p:tgtEl>
                                          <p:spTgt spid="62"/>
                                        </p:tgtEl>
                                        <p:attrNameLst>
                                          <p:attrName>ppt_w</p:attrName>
                                        </p:attrNameLst>
                                      </p:cBhvr>
                                      <p:tavLst>
                                        <p:tav tm="0">
                                          <p:val>
                                            <p:fltVal val="0"/>
                                          </p:val>
                                        </p:tav>
                                        <p:tav tm="100000">
                                          <p:val>
                                            <p:strVal val="#ppt_w"/>
                                          </p:val>
                                        </p:tav>
                                      </p:tavLst>
                                    </p:anim>
                                    <p:anim calcmode="lin" valueType="num">
                                      <p:cBhvr>
                                        <p:cTn id="40" dur="750" fill="hold"/>
                                        <p:tgtEl>
                                          <p:spTgt spid="62"/>
                                        </p:tgtEl>
                                        <p:attrNameLst>
                                          <p:attrName>ppt_h</p:attrName>
                                        </p:attrNameLst>
                                      </p:cBhvr>
                                      <p:tavLst>
                                        <p:tav tm="0">
                                          <p:val>
                                            <p:fltVal val="0"/>
                                          </p:val>
                                        </p:tav>
                                        <p:tav tm="100000">
                                          <p:val>
                                            <p:strVal val="#ppt_h"/>
                                          </p:val>
                                        </p:tav>
                                      </p:tavLst>
                                    </p:anim>
                                  </p:childTnLst>
                                </p:cTn>
                              </p:par>
                            </p:childTnLst>
                          </p:cTn>
                        </p:par>
                        <p:par>
                          <p:cTn id="41" fill="hold">
                            <p:stCondLst>
                              <p:cond delay="750"/>
                            </p:stCondLst>
                            <p:childTnLst>
                              <p:par>
                                <p:cTn id="42" nodeType="afterEffect" presetClass="entr" presetSubtype="8" presetID="22" grpId="9" fill="hold">
                                  <p:stCondLst>
                                    <p:cond delay="0"/>
                                  </p:stCondLst>
                                  <p:iterate type="el" backwards="0">
                                    <p:tmAbs val="0"/>
                                  </p:iterate>
                                  <p:childTnLst>
                                    <p:set>
                                      <p:cBhvr>
                                        <p:cTn id="43" fill="hold"/>
                                        <p:tgtEl>
                                          <p:spTgt spid="63"/>
                                        </p:tgtEl>
                                        <p:attrNameLst>
                                          <p:attrName>style.visibility</p:attrName>
                                        </p:attrNameLst>
                                      </p:cBhvr>
                                      <p:to>
                                        <p:strVal val="visible"/>
                                      </p:to>
                                    </p:set>
                                    <p:animEffect filter="wipe(left)" transition="in">
                                      <p:cBhvr>
                                        <p:cTn id="44" dur="1000"/>
                                        <p:tgtEl>
                                          <p:spTgt spid="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5" grpId="4"/>
      <p:bldP build="whole" bldLvl="1" animBg="1" rev="0" advAuto="0" spid="59" grpId="7"/>
      <p:bldP build="whole" bldLvl="1" animBg="1" rev="0" advAuto="0" spid="63" grpId="9"/>
      <p:bldP build="whole" bldLvl="1" animBg="1" rev="0" advAuto="0" spid="53" grpId="1"/>
      <p:bldP build="whole" bldLvl="1" animBg="1" rev="0" advAuto="0" spid="61" grpId="6"/>
      <p:bldP build="whole" bldLvl="1" animBg="1" rev="0" advAuto="0" spid="58" grpId="3"/>
      <p:bldP build="whole" bldLvl="1" animBg="1" rev="0" advAuto="0" spid="57" grpId="5"/>
      <p:bldP build="whole" bldLvl="1" animBg="1" rev="0" advAuto="0" spid="54" grpId="2"/>
      <p:bldP build="whole" bldLvl="1" animBg="1" rev="0" advAuto="0" spid="62" grpId="8"/>
    </p:bldLst>
  </p:timing>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65" name="WIX2.tiff.pdf"/>
          <p:cNvPicPr/>
          <p:nvPr/>
        </p:nvPicPr>
        <p:blipFill>
          <a:blip r:embed="rId2">
            <a:extLst/>
          </a:blip>
          <a:stretch>
            <a:fillRect/>
          </a:stretch>
        </p:blipFill>
        <p:spPr>
          <a:xfrm>
            <a:off x="697080" y="-186533"/>
            <a:ext cx="8580995" cy="12143188"/>
          </a:xfrm>
          <a:prstGeom prst="rect">
            <a:avLst/>
          </a:prstGeom>
          <a:ln w="12700">
            <a:miter lim="400000"/>
          </a:ln>
        </p:spPr>
      </p:pic>
      <p:sp>
        <p:nvSpPr>
          <p:cNvPr id="66" name="Shape 66"/>
          <p:cNvSpPr/>
          <p:nvPr/>
        </p:nvSpPr>
        <p:spPr>
          <a:xfrm>
            <a:off x="1684581" y="8477250"/>
            <a:ext cx="6123393" cy="647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3600"/>
              <a:t>PUEDE VARIAR LA IMAGEN</a:t>
            </a:r>
          </a:p>
        </p:txBody>
      </p:sp>
      <p:sp>
        <p:nvSpPr>
          <p:cNvPr id="67" name="Shape 67"/>
          <p:cNvSpPr/>
          <p:nvPr/>
        </p:nvSpPr>
        <p:spPr>
          <a:xfrm>
            <a:off x="5072579" y="1365250"/>
            <a:ext cx="6390341" cy="1206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3600"/>
              <a:t>Lo que interesa es que hagas click donde pone ENTRA</a:t>
            </a:r>
          </a:p>
        </p:txBody>
      </p:sp>
      <p:sp>
        <p:nvSpPr>
          <p:cNvPr id="68" name="Shape 68"/>
          <p:cNvSpPr/>
          <p:nvPr/>
        </p:nvSpPr>
        <p:spPr>
          <a:xfrm>
            <a:off x="8445946" y="3922067"/>
            <a:ext cx="563415" cy="530623"/>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76200">
            <a:solidFill>
              <a:srgbClr val="FF2600"/>
            </a:solidFill>
            <a:miter lim="400000"/>
          </a:ln>
        </p:spPr>
        <p:txBody>
          <a:bodyPr lIns="0" tIns="0" rIns="0" bIns="0" anchor="ctr"/>
          <a:lstStyle/>
          <a:p>
            <a:pPr lvl="0"/>
          </a:p>
        </p:txBody>
      </p:sp>
      <p:sp>
        <p:nvSpPr>
          <p:cNvPr id="69" name="Shape 69"/>
          <p:cNvSpPr/>
          <p:nvPr/>
        </p:nvSpPr>
        <p:spPr>
          <a:xfrm>
            <a:off x="8737203" y="2561530"/>
            <a:ext cx="1" cy="1431355"/>
          </a:xfrm>
          <a:prstGeom prst="line">
            <a:avLst/>
          </a:prstGeom>
          <a:ln w="25400" cap="rnd">
            <a:solidFill/>
            <a:custDash>
              <a:ds d="100000" sp="200000"/>
            </a:custDash>
            <a:miter lim="400000"/>
            <a:tailEnd type="triangle"/>
          </a:ln>
        </p:spPr>
        <p:txBody>
          <a:bodyPr lIns="50800" tIns="50800" rIns="50800" bIns="50800" anchor="ctr"/>
          <a:lstStyle/>
          <a:p>
            <a:pPr lvl="0" algn="l" defTabSz="457200">
              <a:defRPr sz="1200">
                <a:latin typeface="Helvetica"/>
                <a:ea typeface="Helvetica"/>
                <a:cs typeface="Helvetica"/>
                <a:sym typeface="Helvetica"/>
              </a:defRPr>
            </a:pPr>
          </a:p>
        </p:txBody>
      </p:sp>
    </p:spTree>
  </p:cSld>
  <p:clrMapOvr>
    <a:masterClrMapping/>
  </p:clrMapOvr>
  <p:transition spd="slow" advClick="1">
    <p:push dir="l"/>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0" grpId="1" fill="hold">
                                  <p:stCondLst>
                                    <p:cond delay="0"/>
                                  </p:stCondLst>
                                  <p:iterate type="el" backwards="0">
                                    <p:tmAbs val="0"/>
                                  </p:iterate>
                                  <p:childTnLst>
                                    <p:set>
                                      <p:cBhvr>
                                        <p:cTn id="6" fill="hold"/>
                                        <p:tgtEl>
                                          <p:spTgt spid="65"/>
                                        </p:tgtEl>
                                        <p:attrNameLst>
                                          <p:attrName>style.visibility</p:attrName>
                                        </p:attrNameLst>
                                      </p:cBhvr>
                                      <p:to>
                                        <p:strVal val="visible"/>
                                      </p:to>
                                    </p:set>
                                    <p:animEffect filter="fade" transition="in">
                                      <p:cBhvr>
                                        <p:cTn id="7" dur="2500"/>
                                        <p:tgtEl>
                                          <p:spTgt spid="65"/>
                                        </p:tgtEl>
                                      </p:cBhvr>
                                    </p:animEffect>
                                  </p:childTnLst>
                                </p:cTn>
                              </p:par>
                            </p:childTnLst>
                          </p:cTn>
                        </p:par>
                        <p:par>
                          <p:cTn id="8" fill="hold">
                            <p:stCondLst>
                              <p:cond delay="2500"/>
                            </p:stCondLst>
                            <p:childTnLst>
                              <p:par>
                                <p:cTn id="9" nodeType="afterEffect" presetClass="entr" presetSubtype="8" presetID="2" grpId="2" fill="hold">
                                  <p:stCondLst>
                                    <p:cond delay="0"/>
                                  </p:stCondLst>
                                  <p:iterate type="el" backwards="0">
                                    <p:tmAbs val="0"/>
                                  </p:iterate>
                                  <p:childTnLst>
                                    <p:set>
                                      <p:cBhvr>
                                        <p:cTn id="10" fill="hold"/>
                                        <p:tgtEl>
                                          <p:spTgt spid="66"/>
                                        </p:tgtEl>
                                        <p:attrNameLst>
                                          <p:attrName>style.visibility</p:attrName>
                                        </p:attrNameLst>
                                      </p:cBhvr>
                                      <p:to>
                                        <p:strVal val="visible"/>
                                      </p:to>
                                    </p:set>
                                    <p:anim calcmode="lin" valueType="num">
                                      <p:cBhvr>
                                        <p:cTn id="11" dur="1000" fill="hold"/>
                                        <p:tgtEl>
                                          <p:spTgt spid="66"/>
                                        </p:tgtEl>
                                        <p:attrNameLst>
                                          <p:attrName>ppt_x</p:attrName>
                                        </p:attrNameLst>
                                      </p:cBhvr>
                                      <p:tavLst>
                                        <p:tav tm="0">
                                          <p:val>
                                            <p:strVal val="0-#ppt_w/2"/>
                                          </p:val>
                                        </p:tav>
                                        <p:tav tm="100000">
                                          <p:val>
                                            <p:strVal val="#ppt_x"/>
                                          </p:val>
                                        </p:tav>
                                      </p:tavLst>
                                    </p:anim>
                                    <p:anim calcmode="lin" valueType="num">
                                      <p:cBhvr>
                                        <p:cTn id="12" dur="10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nodeType="clickEffect" presetClass="entr" presetSubtype="16" presetID="23" grpId="3" fill="hold">
                                  <p:stCondLst>
                                    <p:cond delay="0"/>
                                  </p:stCondLst>
                                  <p:iterate type="el" backwards="0">
                                    <p:tmAbs val="0"/>
                                  </p:iterate>
                                  <p:childTnLst>
                                    <p:set>
                                      <p:cBhvr>
                                        <p:cTn id="16" fill="hold"/>
                                        <p:tgtEl>
                                          <p:spTgt spid="67"/>
                                        </p:tgtEl>
                                        <p:attrNameLst>
                                          <p:attrName>style.visibility</p:attrName>
                                        </p:attrNameLst>
                                      </p:cBhvr>
                                      <p:to>
                                        <p:strVal val="visible"/>
                                      </p:to>
                                    </p:set>
                                    <p:anim calcmode="lin" valueType="num">
                                      <p:cBhvr>
                                        <p:cTn id="17" dur="750" fill="hold"/>
                                        <p:tgtEl>
                                          <p:spTgt spid="67"/>
                                        </p:tgtEl>
                                        <p:attrNameLst>
                                          <p:attrName>ppt_w</p:attrName>
                                        </p:attrNameLst>
                                      </p:cBhvr>
                                      <p:tavLst>
                                        <p:tav tm="0">
                                          <p:val>
                                            <p:fltVal val="0"/>
                                          </p:val>
                                        </p:tav>
                                        <p:tav tm="100000">
                                          <p:val>
                                            <p:strVal val="#ppt_w"/>
                                          </p:val>
                                        </p:tav>
                                      </p:tavLst>
                                    </p:anim>
                                    <p:anim calcmode="lin" valueType="num">
                                      <p:cBhvr>
                                        <p:cTn id="18" dur="750" fill="hold"/>
                                        <p:tgtEl>
                                          <p:spTgt spid="67"/>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nodeType="clickEffect" presetClass="entr" presetSubtype="1" presetID="22" grpId="4" fill="hold">
                                  <p:stCondLst>
                                    <p:cond delay="0"/>
                                  </p:stCondLst>
                                  <p:iterate type="el" backwards="0">
                                    <p:tmAbs val="0"/>
                                  </p:iterate>
                                  <p:childTnLst>
                                    <p:set>
                                      <p:cBhvr>
                                        <p:cTn id="22" fill="hold"/>
                                        <p:tgtEl>
                                          <p:spTgt spid="69"/>
                                        </p:tgtEl>
                                        <p:attrNameLst>
                                          <p:attrName>style.visibility</p:attrName>
                                        </p:attrNameLst>
                                      </p:cBhvr>
                                      <p:to>
                                        <p:strVal val="visible"/>
                                      </p:to>
                                    </p:set>
                                    <p:animEffect filter="wipe(up)" transition="in">
                                      <p:cBhvr>
                                        <p:cTn id="23" dur="1000"/>
                                        <p:tgtEl>
                                          <p:spTgt spid="69"/>
                                        </p:tgtEl>
                                      </p:cBhvr>
                                    </p:animEffect>
                                  </p:childTnLst>
                                </p:cTn>
                              </p:par>
                            </p:childTnLst>
                          </p:cTn>
                        </p:par>
                        <p:par>
                          <p:cTn id="24" fill="hold">
                            <p:stCondLst>
                              <p:cond delay="1000"/>
                            </p:stCondLst>
                            <p:childTnLst>
                              <p:par>
                                <p:cTn id="25" nodeType="afterEffect" presetClass="entr" presetSubtype="0" presetID="9" grpId="5" fill="hold">
                                  <p:stCondLst>
                                    <p:cond delay="0"/>
                                  </p:stCondLst>
                                  <p:iterate type="el" backwards="0">
                                    <p:tmAbs val="0"/>
                                  </p:iterate>
                                  <p:childTnLst>
                                    <p:set>
                                      <p:cBhvr>
                                        <p:cTn id="26" fill="hold"/>
                                        <p:tgtEl>
                                          <p:spTgt spid="68"/>
                                        </p:tgtEl>
                                        <p:attrNameLst>
                                          <p:attrName>style.visibility</p:attrName>
                                        </p:attrNameLst>
                                      </p:cBhvr>
                                      <p:to>
                                        <p:strVal val="visible"/>
                                      </p:to>
                                    </p:set>
                                    <p:animEffect filter="dissolve" transition="in">
                                      <p:cBhvr>
                                        <p:cTn id="27" dur="1500"/>
                                        <p:tgtEl>
                                          <p:spTgt spid="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9" grpId="4"/>
      <p:bldP build="whole" bldLvl="1" animBg="1" rev="0" advAuto="0" spid="67" grpId="3"/>
      <p:bldP build="whole" bldLvl="1" animBg="1" rev="0" advAuto="0" spid="65" grpId="1"/>
      <p:bldP build="whole" bldLvl="1" animBg="1" rev="0" advAuto="0" spid="66" grpId="2"/>
      <p:bldP build="whole" bldLvl="1" animBg="1" rev="0" advAuto="0" spid="68" grpId="5"/>
    </p:bldLst>
  </p:timing>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71" name="WIX 3.jpg"/>
          <p:cNvPicPr/>
          <p:nvPr/>
        </p:nvPicPr>
        <p:blipFill>
          <a:blip r:embed="rId2">
            <a:extLst/>
          </a:blip>
          <a:stretch>
            <a:fillRect/>
          </a:stretch>
        </p:blipFill>
        <p:spPr>
          <a:xfrm>
            <a:off x="-1351856" y="1730681"/>
            <a:ext cx="13004801" cy="8298739"/>
          </a:xfrm>
          <a:prstGeom prst="rect">
            <a:avLst/>
          </a:prstGeom>
          <a:ln w="12700">
            <a:miter lim="400000"/>
          </a:ln>
        </p:spPr>
      </p:pic>
      <p:sp>
        <p:nvSpPr>
          <p:cNvPr id="72" name="Shape 72"/>
          <p:cNvSpPr/>
          <p:nvPr/>
        </p:nvSpPr>
        <p:spPr>
          <a:xfrm>
            <a:off x="382955" y="82550"/>
            <a:ext cx="12238890" cy="1206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3600"/>
              <a:t>Te aparece esta pantalla. Pero no te pongas a escribir a lo loco. Lee</a:t>
            </a:r>
          </a:p>
        </p:txBody>
      </p:sp>
      <p:sp>
        <p:nvSpPr>
          <p:cNvPr id="73" name="Shape 73"/>
          <p:cNvSpPr/>
          <p:nvPr/>
        </p:nvSpPr>
        <p:spPr>
          <a:xfrm>
            <a:off x="1183055" y="1606550"/>
            <a:ext cx="11119554" cy="1206501"/>
          </a:xfrm>
          <a:prstGeom prst="rect">
            <a:avLst/>
          </a:prstGeom>
          <a:solidFill>
            <a:srgbClr val="FFFB00"/>
          </a:solidFill>
          <a:ln w="12700">
            <a:miter lim="400000"/>
          </a:ln>
          <a:effectLst>
            <a:outerShdw sx="100000" sy="100000" kx="0" ky="0" algn="b" rotWithShape="0" blurRad="508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spAutoFit/>
          </a:bodyPr>
          <a:lstStyle/>
          <a:p>
            <a:pPr lvl="0">
              <a:defRPr sz="1800"/>
            </a:pPr>
            <a:r>
              <a:rPr sz="3600"/>
              <a:t>Si aún no tienes cuenta en Wix tienes que empezar por REGISTRARTE</a:t>
            </a:r>
          </a:p>
        </p:txBody>
      </p:sp>
      <p:sp>
        <p:nvSpPr>
          <p:cNvPr id="74" name="Shape 74"/>
          <p:cNvSpPr/>
          <p:nvPr/>
        </p:nvSpPr>
        <p:spPr>
          <a:xfrm>
            <a:off x="6705600" y="4343400"/>
            <a:ext cx="1270000" cy="1066800"/>
          </a:xfrm>
          <a:prstGeom prst="roundRect">
            <a:avLst>
              <a:gd name="adj" fmla="val 17857"/>
            </a:avLst>
          </a:prstGeom>
          <a:ln w="76200">
            <a:solidFill>
              <a:srgbClr val="FF2600"/>
            </a:solidFill>
            <a:miter lim="400000"/>
          </a:ln>
        </p:spPr>
        <p:txBody>
          <a:bodyPr lIns="0" tIns="0" rIns="0" bIns="0" anchor="ctr"/>
          <a:lstStyle/>
          <a:p>
            <a:pPr lvl="0"/>
          </a:p>
        </p:txBody>
      </p:sp>
      <p:sp>
        <p:nvSpPr>
          <p:cNvPr id="75" name="Shape 75"/>
          <p:cNvSpPr/>
          <p:nvPr/>
        </p:nvSpPr>
        <p:spPr>
          <a:xfrm flipH="1">
            <a:off x="7340401" y="2894229"/>
            <a:ext cx="208588" cy="1734922"/>
          </a:xfrm>
          <a:prstGeom prst="line">
            <a:avLst/>
          </a:prstGeom>
          <a:ln w="25400" cap="rnd">
            <a:solidFill/>
            <a:custDash>
              <a:ds d="100000" sp="200000"/>
            </a:custDash>
            <a:miter lim="400000"/>
            <a:tailEnd type="triangle"/>
          </a:ln>
        </p:spPr>
        <p:txBody>
          <a:bodyPr lIns="50800" tIns="50800" rIns="50800" bIns="50800" anchor="ctr"/>
          <a:lstStyle/>
          <a:p>
            <a:pPr lvl="0" algn="l" defTabSz="457200">
              <a:defRPr sz="1200">
                <a:latin typeface="Helvetica"/>
                <a:ea typeface="Helvetica"/>
                <a:cs typeface="Helvetica"/>
                <a:sym typeface="Helvetica"/>
              </a:defRPr>
            </a:pPr>
          </a:p>
        </p:txBody>
      </p:sp>
    </p:spTree>
  </p:cSld>
  <p:clrMapOvr>
    <a:masterClrMapping/>
  </p:clrMapOvr>
  <p:transition spd="med"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nodeType="clickEffect" presetClass="entr" presetSubtype="1" presetID="2" grpId="2" fill="hold">
                                  <p:stCondLst>
                                    <p:cond delay="0"/>
                                  </p:stCondLst>
                                  <p:iterate type="el" backwards="0">
                                    <p:tmAbs val="0"/>
                                  </p:iterate>
                                  <p:childTnLst>
                                    <p:set>
                                      <p:cBhvr>
                                        <p:cTn id="10" fill="hold"/>
                                        <p:tgtEl>
                                          <p:spTgt spid="73"/>
                                        </p:tgtEl>
                                        <p:attrNameLst>
                                          <p:attrName>style.visibility</p:attrName>
                                        </p:attrNameLst>
                                      </p:cBhvr>
                                      <p:to>
                                        <p:strVal val="visible"/>
                                      </p:to>
                                    </p:set>
                                    <p:anim calcmode="lin" valueType="num">
                                      <p:cBhvr>
                                        <p:cTn id="11" dur="1500" fill="hold"/>
                                        <p:tgtEl>
                                          <p:spTgt spid="73"/>
                                        </p:tgtEl>
                                        <p:attrNameLst>
                                          <p:attrName>ppt_x</p:attrName>
                                        </p:attrNameLst>
                                      </p:cBhvr>
                                      <p:tavLst>
                                        <p:tav tm="0">
                                          <p:val>
                                            <p:strVal val="#ppt_x"/>
                                          </p:val>
                                        </p:tav>
                                        <p:tav tm="100000">
                                          <p:val>
                                            <p:strVal val="#ppt_x"/>
                                          </p:val>
                                        </p:tav>
                                      </p:tavLst>
                                    </p:anim>
                                    <p:anim calcmode="lin" valueType="num">
                                      <p:cBhvr>
                                        <p:cTn id="12" dur="1500" fill="hold"/>
                                        <p:tgtEl>
                                          <p:spTgt spid="7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nodeType="clickEffect" presetClass="entr" presetSubtype="12" presetID="18" grpId="3" fill="hold">
                                  <p:stCondLst>
                                    <p:cond delay="0"/>
                                  </p:stCondLst>
                                  <p:iterate type="el" backwards="0">
                                    <p:tmAbs val="0"/>
                                  </p:iterate>
                                  <p:childTnLst>
                                    <p:set>
                                      <p:cBhvr>
                                        <p:cTn id="16" fill="hold"/>
                                        <p:tgtEl>
                                          <p:spTgt spid="75"/>
                                        </p:tgtEl>
                                        <p:attrNameLst>
                                          <p:attrName>style.visibility</p:attrName>
                                        </p:attrNameLst>
                                      </p:cBhvr>
                                      <p:to>
                                        <p:strVal val="visible"/>
                                      </p:to>
                                    </p:set>
                                    <p:animEffect filter="strips(downLeft)" transition="in">
                                      <p:cBhvr>
                                        <p:cTn id="17" dur="1000"/>
                                        <p:tgtEl>
                                          <p:spTgt spid="75"/>
                                        </p:tgtEl>
                                      </p:cBhvr>
                                    </p:animEffect>
                                  </p:childTnLst>
                                </p:cTn>
                              </p:par>
                            </p:childTnLst>
                          </p:cTn>
                        </p:par>
                      </p:childTnLst>
                    </p:cTn>
                  </p:par>
                  <p:par>
                    <p:cTn id="18" fill="hold">
                      <p:stCondLst>
                        <p:cond delay="indefinite"/>
                      </p:stCondLst>
                      <p:childTnLst>
                        <p:par>
                          <p:cTn id="19" fill="hold">
                            <p:stCondLst>
                              <p:cond delay="0"/>
                            </p:stCondLst>
                            <p:childTnLst>
                              <p:par>
                                <p:cTn id="20" nodeType="clickEffect" presetClass="entr" presetSubtype="0" presetID="9" grpId="4" fill="hold">
                                  <p:stCondLst>
                                    <p:cond delay="0"/>
                                  </p:stCondLst>
                                  <p:iterate type="el" backwards="0">
                                    <p:tmAbs val="0"/>
                                  </p:iterate>
                                  <p:childTnLst>
                                    <p:set>
                                      <p:cBhvr>
                                        <p:cTn id="21" fill="hold"/>
                                        <p:tgtEl>
                                          <p:spTgt spid="74"/>
                                        </p:tgtEl>
                                        <p:attrNameLst>
                                          <p:attrName>style.visibility</p:attrName>
                                        </p:attrNameLst>
                                      </p:cBhvr>
                                      <p:to>
                                        <p:strVal val="visible"/>
                                      </p:to>
                                    </p:set>
                                    <p:animEffect filter="dissolve" transition="in">
                                      <p:cBhvr>
                                        <p:cTn id="22" dur="1500"/>
                                        <p:tgtEl>
                                          <p:spTgt spid="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4" grpId="4"/>
      <p:bldP build="whole" bldLvl="1" animBg="1" rev="0" advAuto="0" spid="75" grpId="3"/>
      <p:bldP build="whole" bldLvl="1" animBg="1" rev="0" advAuto="0" spid="73" grpId="2"/>
      <p:bldP build="whole" bldLvl="1" animBg="1" rev="0" advAuto="0" spid="72" grpId="1"/>
    </p:bldLst>
  </p:timing>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77" name="WIX 4.jpg"/>
          <p:cNvPicPr/>
          <p:nvPr/>
        </p:nvPicPr>
        <p:blipFill>
          <a:blip r:embed="rId2">
            <a:extLst/>
          </a:blip>
          <a:stretch>
            <a:fillRect/>
          </a:stretch>
        </p:blipFill>
        <p:spPr>
          <a:xfrm>
            <a:off x="-1003549" y="1999190"/>
            <a:ext cx="13004801" cy="8090632"/>
          </a:xfrm>
          <a:prstGeom prst="rect">
            <a:avLst/>
          </a:prstGeom>
          <a:ln w="12700">
            <a:miter lim="400000"/>
          </a:ln>
        </p:spPr>
      </p:pic>
      <p:sp>
        <p:nvSpPr>
          <p:cNvPr id="78" name="Shape 78"/>
          <p:cNvSpPr/>
          <p:nvPr/>
        </p:nvSpPr>
        <p:spPr>
          <a:xfrm>
            <a:off x="611555" y="334989"/>
            <a:ext cx="7111116" cy="2530422"/>
          </a:xfrm>
          <a:prstGeom prst="rect">
            <a:avLst/>
          </a:prstGeom>
          <a:solidFill>
            <a:srgbClr val="FFD479"/>
          </a:solidFill>
          <a:ln w="12700">
            <a:miter lim="400000"/>
          </a:ln>
          <a:effectLst>
            <a:outerShdw sx="100000" sy="100000" kx="0" ky="0" algn="b" rotWithShape="0" blurRad="508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spAutoFit/>
          </a:bodyPr>
          <a:lstStyle/>
          <a:p>
            <a:pPr lvl="0" algn="l">
              <a:defRPr sz="1800"/>
            </a:pPr>
            <a:r>
              <a:rPr sz="2600"/>
              <a:t>Ahora ya te aparece esta otra pantalla.</a:t>
            </a:r>
            <a:endParaRPr sz="2600"/>
          </a:p>
          <a:p>
            <a:pPr lvl="0" marL="1464027" indent="-486127" algn="l">
              <a:buSzPct val="100000"/>
              <a:buAutoNum type="arabicPeriod" startAt="1"/>
              <a:defRPr sz="1800"/>
            </a:pPr>
            <a:r>
              <a:rPr sz="2600"/>
              <a:t>Escribe tu Email (Gmail que creaste)</a:t>
            </a:r>
            <a:endParaRPr sz="2600"/>
          </a:p>
          <a:p>
            <a:pPr lvl="0" marL="1464027" indent="-486127" algn="l">
              <a:buSzPct val="100000"/>
              <a:buAutoNum type="arabicPeriod" startAt="1"/>
              <a:defRPr sz="1800"/>
            </a:pPr>
            <a:r>
              <a:rPr sz="2600"/>
              <a:t>Vuelve a escribirlo</a:t>
            </a:r>
            <a:endParaRPr sz="2600"/>
          </a:p>
          <a:p>
            <a:pPr lvl="0" marL="1464027" indent="-486127" algn="l">
              <a:buSzPct val="100000"/>
              <a:buAutoNum type="arabicPeriod" startAt="1"/>
              <a:defRPr sz="1800"/>
            </a:pPr>
            <a:r>
              <a:rPr sz="2600"/>
              <a:t>Escribe una contraseña</a:t>
            </a:r>
            <a:endParaRPr sz="2600"/>
          </a:p>
          <a:p>
            <a:pPr lvl="0" marL="1464027" indent="-486127" algn="l">
              <a:buSzPct val="100000"/>
              <a:buAutoNum type="arabicPeriod" startAt="1"/>
              <a:defRPr sz="1800"/>
            </a:pPr>
            <a:r>
              <a:rPr sz="2600"/>
              <a:t>Vuelve a escribirla</a:t>
            </a:r>
            <a:endParaRPr sz="2600"/>
          </a:p>
          <a:p>
            <a:pPr lvl="0" marL="1464027" indent="-486127" algn="l">
              <a:buSzPct val="100000"/>
              <a:buAutoNum type="arabicPeriod" startAt="1"/>
              <a:defRPr sz="1800"/>
            </a:pPr>
            <a:r>
              <a:rPr sz="2600"/>
              <a:t>Haz click en Regístrate</a:t>
            </a:r>
          </a:p>
        </p:txBody>
      </p:sp>
    </p:spTree>
  </p:cSld>
  <p:clrMapOvr>
    <a:masterClrMapping/>
  </p:clrMapOvr>
  <p:transition spd="med"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6" presetID="15" grpId="1" fill="hold">
                                  <p:stCondLst>
                                    <p:cond delay="0"/>
                                  </p:stCondLst>
                                  <p:iterate type="el" backwards="0">
                                    <p:tmAbs val="0"/>
                                  </p:iterate>
                                  <p:childTnLst>
                                    <p:set>
                                      <p:cBhvr>
                                        <p:cTn id="6" fill="hold"/>
                                        <p:tgtEl>
                                          <p:spTgt spid="77"/>
                                        </p:tgtEl>
                                        <p:attrNameLst>
                                          <p:attrName>style.visibility</p:attrName>
                                        </p:attrNameLst>
                                      </p:cBhvr>
                                      <p:to>
                                        <p:strVal val="visible"/>
                                      </p:to>
                                    </p:set>
                                    <p:anim calcmode="lin" valueType="num">
                                      <p:cBhvr>
                                        <p:cTn id="7" dur="1000" fill="hold"/>
                                        <p:tgtEl>
                                          <p:spTgt spid="77"/>
                                        </p:tgtEl>
                                        <p:attrNameLst>
                                          <p:attrName>ppt_w</p:attrName>
                                        </p:attrNameLst>
                                      </p:cBhvr>
                                      <p:tavLst>
                                        <p:tav tm="0">
                                          <p:val>
                                            <p:fltVal val="0"/>
                                          </p:val>
                                        </p:tav>
                                        <p:tav tm="100000">
                                          <p:val>
                                            <p:strVal val="#ppt_w"/>
                                          </p:val>
                                        </p:tav>
                                      </p:tavLst>
                                    </p:anim>
                                    <p:anim calcmode="lin" valueType="num">
                                      <p:cBhvr>
                                        <p:cTn id="8" dur="1000" fill="hold"/>
                                        <p:tgtEl>
                                          <p:spTgt spid="77"/>
                                        </p:tgtEl>
                                        <p:attrNameLst>
                                          <p:attrName>ppt_h</p:attrName>
                                        </p:attrNameLst>
                                      </p:cBhvr>
                                      <p:tavLst>
                                        <p:tav tm="0">
                                          <p:val>
                                            <p:fltVal val="0"/>
                                          </p:val>
                                        </p:tav>
                                        <p:tav tm="100000">
                                          <p:val>
                                            <p:strVal val="#ppt_h"/>
                                          </p:val>
                                        </p:tav>
                                      </p:tavLst>
                                    </p:anim>
                                    <p:anim calcmode="lin" valueType="num">
                                      <p:cBhvr>
                                        <p:cTn id="9" dur="1000" fill="hold"/>
                                        <p:tgtEl>
                                          <p:spTgt spid="7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nodeType="clickEffect" presetClass="entr" presetSubtype="16" presetID="23" grpId="2" fill="hold">
                                  <p:stCondLst>
                                    <p:cond delay="0"/>
                                  </p:stCondLst>
                                  <p:iterate type="el" backwards="0">
                                    <p:tmAbs val="0"/>
                                  </p:iterate>
                                  <p:childTnLst>
                                    <p:set>
                                      <p:cBhvr>
                                        <p:cTn id="14" fill="hold"/>
                                        <p:tgtEl>
                                          <p:spTgt spid="78"/>
                                        </p:tgtEl>
                                        <p:attrNameLst>
                                          <p:attrName>style.visibility</p:attrName>
                                        </p:attrNameLst>
                                      </p:cBhvr>
                                      <p:to>
                                        <p:strVal val="visible"/>
                                      </p:to>
                                    </p:set>
                                    <p:anim calcmode="lin" valueType="num">
                                      <p:cBhvr>
                                        <p:cTn id="15" dur="1000" fill="hold"/>
                                        <p:tgtEl>
                                          <p:spTgt spid="78"/>
                                        </p:tgtEl>
                                        <p:attrNameLst>
                                          <p:attrName>ppt_w</p:attrName>
                                        </p:attrNameLst>
                                      </p:cBhvr>
                                      <p:tavLst>
                                        <p:tav tm="0">
                                          <p:val>
                                            <p:strVal val="4*#ppt_w"/>
                                          </p:val>
                                        </p:tav>
                                        <p:tav tm="100000">
                                          <p:val>
                                            <p:strVal val="#ppt_w"/>
                                          </p:val>
                                        </p:tav>
                                      </p:tavLst>
                                    </p:anim>
                                    <p:anim calcmode="lin" valueType="num">
                                      <p:cBhvr>
                                        <p:cTn id="16" dur="1000" fill="hold"/>
                                        <p:tgtEl>
                                          <p:spTgt spid="7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7" grpId="1"/>
      <p:bldP build="whole" bldLvl="1" animBg="1" rev="0" advAuto="0" spid="78" grpId="2"/>
    </p:bldLst>
  </p:timing>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82" name="Group 82"/>
          <p:cNvGrpSpPr/>
          <p:nvPr/>
        </p:nvGrpSpPr>
        <p:grpSpPr>
          <a:xfrm>
            <a:off x="197172" y="2112936"/>
            <a:ext cx="12610456" cy="4687147"/>
            <a:chOff x="-203199" y="-203200"/>
            <a:chExt cx="12610455" cy="4687146"/>
          </a:xfrm>
        </p:grpSpPr>
        <p:pic>
          <p:nvPicPr>
            <p:cNvPr id="81" name="WIX5.jpg"/>
            <p:cNvPicPr/>
            <p:nvPr/>
          </p:nvPicPr>
          <p:blipFill>
            <a:blip r:embed="rId2">
              <a:extLst/>
            </a:blip>
            <a:stretch>
              <a:fillRect/>
            </a:stretch>
          </p:blipFill>
          <p:spPr>
            <a:xfrm>
              <a:off x="0" y="0"/>
              <a:ext cx="12204056" cy="4280747"/>
            </a:xfrm>
            <a:prstGeom prst="rect">
              <a:avLst/>
            </a:prstGeom>
            <a:ln>
              <a:noFill/>
            </a:ln>
            <a:effectLst/>
          </p:spPr>
        </p:pic>
        <p:pic>
          <p:nvPicPr>
            <p:cNvPr id="80" name=""/>
            <p:cNvPicPr/>
            <p:nvPr/>
          </p:nvPicPr>
          <p:blipFill>
            <a:blip r:embed="rId3">
              <a:extLst/>
            </a:blip>
            <a:stretch>
              <a:fillRect/>
            </a:stretch>
          </p:blipFill>
          <p:spPr>
            <a:xfrm>
              <a:off x="-203200" y="-203200"/>
              <a:ext cx="12610456" cy="4687147"/>
            </a:xfrm>
            <a:prstGeom prst="rect">
              <a:avLst/>
            </a:prstGeom>
            <a:effectLst/>
          </p:spPr>
        </p:pic>
      </p:grpSp>
      <p:sp>
        <p:nvSpPr>
          <p:cNvPr id="83" name="Shape 83"/>
          <p:cNvSpPr/>
          <p:nvPr/>
        </p:nvSpPr>
        <p:spPr>
          <a:xfrm>
            <a:off x="-213945" y="222250"/>
            <a:ext cx="6393169" cy="1206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3600"/>
              <a:t>Te aparecerá esto o algo parecido.</a:t>
            </a:r>
          </a:p>
        </p:txBody>
      </p:sp>
      <p:sp>
        <p:nvSpPr>
          <p:cNvPr id="84" name="Shape 84"/>
          <p:cNvSpPr/>
          <p:nvPr/>
        </p:nvSpPr>
        <p:spPr>
          <a:xfrm>
            <a:off x="7294682" y="311150"/>
            <a:ext cx="5087748" cy="1206501"/>
          </a:xfrm>
          <a:prstGeom prst="rect">
            <a:avLst/>
          </a:prstGeom>
          <a:solidFill>
            <a:srgbClr val="8EFA00"/>
          </a:solidFill>
          <a:ln w="12700">
            <a:miter lim="400000"/>
          </a:ln>
          <a:extLst>
            <a:ext uri="{C572A759-6A51-4108-AA02-DFA0A04FC94B}">
              <ma14:wrappingTextBoxFlag xmlns:ma14="http://schemas.microsoft.com/office/mac/drawingml/2011/main" val="1"/>
            </a:ext>
          </a:extLst>
        </p:spPr>
        <p:txBody>
          <a:bodyPr lIns="0" tIns="0" rIns="0" bIns="0" anchor="ctr">
            <a:spAutoFit/>
          </a:bodyPr>
          <a:lstStyle/>
          <a:p>
            <a:pPr lvl="0">
              <a:defRPr sz="1800"/>
            </a:pPr>
            <a:r>
              <a:rPr sz="3600"/>
              <a:t>Aquí ya aparecerás tu. Tu cuenta</a:t>
            </a:r>
          </a:p>
        </p:txBody>
      </p:sp>
      <p:pic>
        <p:nvPicPr>
          <p:cNvPr id="85" name=""/>
          <p:cNvPicPr/>
          <p:nvPr/>
        </p:nvPicPr>
        <p:blipFill>
          <a:blip r:embed="rId4">
            <a:extLst/>
          </a:blip>
          <a:stretch>
            <a:fillRect/>
          </a:stretch>
        </p:blipFill>
        <p:spPr>
          <a:xfrm>
            <a:off x="11569700" y="1765300"/>
            <a:ext cx="1371600" cy="1371600"/>
          </a:xfrm>
          <a:prstGeom prst="rect">
            <a:avLst/>
          </a:prstGeom>
        </p:spPr>
      </p:pic>
      <p:sp>
        <p:nvSpPr>
          <p:cNvPr id="87" name="Shape 87"/>
          <p:cNvSpPr/>
          <p:nvPr/>
        </p:nvSpPr>
        <p:spPr>
          <a:xfrm>
            <a:off x="8993187" y="1541462"/>
            <a:ext cx="2563615" cy="820143"/>
          </a:xfrm>
          <a:prstGeom prst="line">
            <a:avLst/>
          </a:prstGeom>
          <a:ln w="25400" cap="rnd">
            <a:solidFill/>
            <a:custDash>
              <a:ds d="100000" sp="200000"/>
            </a:custDash>
            <a:miter lim="400000"/>
            <a:tailEnd type="triangle"/>
          </a:ln>
        </p:spPr>
        <p:txBody>
          <a:bodyPr lIns="50800" tIns="50800" rIns="50800" bIns="50800" anchor="ctr"/>
          <a:lstStyle/>
          <a:p>
            <a:pPr lvl="0" algn="l" defTabSz="457200">
              <a:defRPr sz="1200">
                <a:latin typeface="Helvetica"/>
                <a:ea typeface="Helvetica"/>
                <a:cs typeface="Helvetica"/>
                <a:sym typeface="Helvetica"/>
              </a:defRPr>
            </a:pPr>
          </a:p>
        </p:txBody>
      </p:sp>
      <p:sp>
        <p:nvSpPr>
          <p:cNvPr id="88" name="Shape 88"/>
          <p:cNvSpPr/>
          <p:nvPr/>
        </p:nvSpPr>
        <p:spPr>
          <a:xfrm>
            <a:off x="1753761" y="7979569"/>
            <a:ext cx="9497277" cy="1206501"/>
          </a:xfrm>
          <a:prstGeom prst="rect">
            <a:avLst/>
          </a:prstGeom>
          <a:solidFill>
            <a:srgbClr val="FF7E79"/>
          </a:solidFill>
          <a:ln w="12700">
            <a:miter lim="400000"/>
          </a:ln>
          <a:effectLst>
            <a:outerShdw sx="100000" sy="100000" kx="0" ky="0" algn="b" rotWithShape="0" blurRad="508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spAutoFit/>
          </a:bodyPr>
          <a:lstStyle/>
          <a:p>
            <a:pPr lvl="0">
              <a:defRPr sz="1800"/>
            </a:pPr>
            <a:r>
              <a:rPr sz="3600"/>
              <a:t>Pero lo que interesa ahora es que hagas click en donde pone PLANTILLAS</a:t>
            </a:r>
          </a:p>
        </p:txBody>
      </p:sp>
      <p:sp>
        <p:nvSpPr>
          <p:cNvPr id="89" name="Shape 89"/>
          <p:cNvSpPr/>
          <p:nvPr/>
        </p:nvSpPr>
        <p:spPr>
          <a:xfrm>
            <a:off x="2424807" y="1816100"/>
            <a:ext cx="618183" cy="1270000"/>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76200">
            <a:solidFill>
              <a:srgbClr val="FF2600"/>
            </a:solidFill>
            <a:miter lim="400000"/>
          </a:ln>
        </p:spPr>
        <p:txBody>
          <a:bodyPr lIns="0" tIns="0" rIns="0" bIns="0" anchor="ctr"/>
          <a:lstStyle/>
          <a:p>
            <a:pPr lvl="0"/>
          </a:p>
        </p:txBody>
      </p:sp>
      <p:sp>
        <p:nvSpPr>
          <p:cNvPr id="90" name="Shape 90"/>
          <p:cNvSpPr/>
          <p:nvPr/>
        </p:nvSpPr>
        <p:spPr>
          <a:xfrm flipH="1" flipV="1">
            <a:off x="2830958" y="2703859"/>
            <a:ext cx="2283224" cy="5228085"/>
          </a:xfrm>
          <a:prstGeom prst="line">
            <a:avLst/>
          </a:prstGeom>
          <a:ln w="25400" cap="rnd">
            <a:solidFill/>
            <a:custDash>
              <a:ds d="100000" sp="200000"/>
            </a:custDash>
            <a:miter lim="400000"/>
            <a:tailEnd type="triangle"/>
          </a:ln>
        </p:spPr>
        <p:txBody>
          <a:bodyPr lIns="50800" tIns="50800" rIns="50800" bIns="50800" anchor="ctr"/>
          <a:lstStyle/>
          <a:p>
            <a:pPr lvl="0" algn="l" defTabSz="457200">
              <a:defRPr sz="1200">
                <a:latin typeface="Helvetica"/>
                <a:ea typeface="Helvetica"/>
                <a:cs typeface="Helvetica"/>
                <a:sym typeface="Helvetica"/>
              </a:defRPr>
            </a:pPr>
          </a:p>
        </p:txBody>
      </p:sp>
    </p:spTree>
  </p:cSld>
  <p:clrMapOvr>
    <a:masterClrMapping/>
  </p:clrMapOvr>
  <mc:AlternateContent xmlns:mc="http://schemas.openxmlformats.org/markup-compatibility/2006">
    <mc:Choice xmlns:p14="http://schemas.microsoft.com/office/powerpoint/2010/main" Requires="p14">
      <p:transition spd="slow" advClick="1">
        <p14:flip dir="r"/>
      </p:transition>
    </mc:Choice>
    <mc:Fallback>
      <p:transition xmlns:p14="http://schemas.microsoft.com/office/powerpoint/2010/main" spd="slow" advClick="1">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1" presetID="2" grpId="1" fill="hold">
                                  <p:stCondLst>
                                    <p:cond delay="0"/>
                                  </p:stCondLst>
                                  <p:iterate type="el" backwards="0">
                                    <p:tmAbs val="0"/>
                                  </p:iterate>
                                  <p:childTnLst>
                                    <p:set>
                                      <p:cBhvr>
                                        <p:cTn id="6" fill="hold"/>
                                        <p:tgtEl>
                                          <p:spTgt spid="82"/>
                                        </p:tgtEl>
                                        <p:attrNameLst>
                                          <p:attrName>style.visibility</p:attrName>
                                        </p:attrNameLst>
                                      </p:cBhvr>
                                      <p:to>
                                        <p:strVal val="visible"/>
                                      </p:to>
                                    </p:set>
                                    <p:anim calcmode="lin" valueType="num">
                                      <p:cBhvr>
                                        <p:cTn id="7" dur="1000" fill="hold"/>
                                        <p:tgtEl>
                                          <p:spTgt spid="82"/>
                                        </p:tgtEl>
                                        <p:attrNameLst>
                                          <p:attrName>ppt_x</p:attrName>
                                        </p:attrNameLst>
                                      </p:cBhvr>
                                      <p:tavLst>
                                        <p:tav tm="0">
                                          <p:val>
                                            <p:strVal val="#ppt_x"/>
                                          </p:val>
                                        </p:tav>
                                        <p:tav tm="100000">
                                          <p:val>
                                            <p:strVal val="#ppt_x"/>
                                          </p:val>
                                        </p:tav>
                                      </p:tavLst>
                                    </p:anim>
                                    <p:anim calcmode="lin" valueType="num">
                                      <p:cBhvr>
                                        <p:cTn id="8" dur="1000" fill="hold"/>
                                        <p:tgtEl>
                                          <p:spTgt spid="8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nodeType="afterEffect" presetClass="entr" presetSubtype="16" presetID="23" grpId="2" fill="hold">
                                  <p:stCondLst>
                                    <p:cond delay="0"/>
                                  </p:stCondLst>
                                  <p:iterate type="el" backwards="0">
                                    <p:tmAbs val="0"/>
                                  </p:iterate>
                                  <p:childTnLst>
                                    <p:set>
                                      <p:cBhvr>
                                        <p:cTn id="11" fill="hold"/>
                                        <p:tgtEl>
                                          <p:spTgt spid="83"/>
                                        </p:tgtEl>
                                        <p:attrNameLst>
                                          <p:attrName>style.visibility</p:attrName>
                                        </p:attrNameLst>
                                      </p:cBhvr>
                                      <p:to>
                                        <p:strVal val="visible"/>
                                      </p:to>
                                    </p:set>
                                    <p:anim calcmode="lin" valueType="num">
                                      <p:cBhvr>
                                        <p:cTn id="12" dur="1000" fill="hold"/>
                                        <p:tgtEl>
                                          <p:spTgt spid="83"/>
                                        </p:tgtEl>
                                        <p:attrNameLst>
                                          <p:attrName>ppt_w</p:attrName>
                                        </p:attrNameLst>
                                      </p:cBhvr>
                                      <p:tavLst>
                                        <p:tav tm="0">
                                          <p:val>
                                            <p:strVal val="4*#ppt_w"/>
                                          </p:val>
                                        </p:tav>
                                        <p:tav tm="100000">
                                          <p:val>
                                            <p:strVal val="#ppt_w"/>
                                          </p:val>
                                        </p:tav>
                                      </p:tavLst>
                                    </p:anim>
                                    <p:anim calcmode="lin" valueType="num">
                                      <p:cBhvr>
                                        <p:cTn id="13" dur="1000" fill="hold"/>
                                        <p:tgtEl>
                                          <p:spTgt spid="83"/>
                                        </p:tgtEl>
                                        <p:attrNameLst>
                                          <p:attrName>ppt_h</p:attrName>
                                        </p:attrNameLst>
                                      </p:cBhvr>
                                      <p:tavLst>
                                        <p:tav tm="0">
                                          <p:val>
                                            <p:strVal val="4*#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nodeType="clickEffect" presetClass="entr" presetSubtype="0" presetID="9" grpId="3" fill="hold">
                                  <p:stCondLst>
                                    <p:cond delay="0"/>
                                  </p:stCondLst>
                                  <p:iterate type="el" backwards="0">
                                    <p:tmAbs val="0"/>
                                  </p:iterate>
                                  <p:childTnLst>
                                    <p:set>
                                      <p:cBhvr>
                                        <p:cTn id="17" fill="hold"/>
                                        <p:tgtEl>
                                          <p:spTgt spid="84"/>
                                        </p:tgtEl>
                                        <p:attrNameLst>
                                          <p:attrName>style.visibility</p:attrName>
                                        </p:attrNameLst>
                                      </p:cBhvr>
                                      <p:to>
                                        <p:strVal val="visible"/>
                                      </p:to>
                                    </p:set>
                                    <p:animEffect filter="dissolve" transition="in">
                                      <p:cBhvr>
                                        <p:cTn id="18" dur="1500"/>
                                        <p:tgtEl>
                                          <p:spTgt spid="84"/>
                                        </p:tgtEl>
                                      </p:cBhvr>
                                    </p:animEffect>
                                  </p:childTnLst>
                                </p:cTn>
                              </p:par>
                            </p:childTnLst>
                          </p:cTn>
                        </p:par>
                      </p:childTnLst>
                    </p:cTn>
                  </p:par>
                  <p:par>
                    <p:cTn id="19" fill="hold">
                      <p:stCondLst>
                        <p:cond delay="indefinite"/>
                      </p:stCondLst>
                      <p:childTnLst>
                        <p:par>
                          <p:cTn id="20" fill="hold">
                            <p:stCondLst>
                              <p:cond delay="0"/>
                            </p:stCondLst>
                            <p:childTnLst>
                              <p:par>
                                <p:cTn id="21" nodeType="clickEffect" presetClass="entr" presetSubtype="8" presetID="22" grpId="4" fill="hold">
                                  <p:stCondLst>
                                    <p:cond delay="0"/>
                                  </p:stCondLst>
                                  <p:iterate type="el" backwards="0">
                                    <p:tmAbs val="0"/>
                                  </p:iterate>
                                  <p:childTnLst>
                                    <p:set>
                                      <p:cBhvr>
                                        <p:cTn id="22" fill="hold"/>
                                        <p:tgtEl>
                                          <p:spTgt spid="87"/>
                                        </p:tgtEl>
                                        <p:attrNameLst>
                                          <p:attrName>style.visibility</p:attrName>
                                        </p:attrNameLst>
                                      </p:cBhvr>
                                      <p:to>
                                        <p:strVal val="visible"/>
                                      </p:to>
                                    </p:set>
                                    <p:animEffect filter="wipe(left)" transition="in">
                                      <p:cBhvr>
                                        <p:cTn id="23" dur="1000"/>
                                        <p:tgtEl>
                                          <p:spTgt spid="87"/>
                                        </p:tgtEl>
                                      </p:cBhvr>
                                    </p:animEffect>
                                  </p:childTnLst>
                                </p:cTn>
                              </p:par>
                            </p:childTnLst>
                          </p:cTn>
                        </p:par>
                        <p:par>
                          <p:cTn id="24" fill="hold">
                            <p:stCondLst>
                              <p:cond delay="1000"/>
                            </p:stCondLst>
                            <p:childTnLst>
                              <p:par>
                                <p:cTn id="25" nodeType="afterEffect" presetClass="entr" presetSubtype="0" presetID="9" grpId="5" fill="hold">
                                  <p:stCondLst>
                                    <p:cond delay="0"/>
                                  </p:stCondLst>
                                  <p:iterate type="el" backwards="0">
                                    <p:tmAbs val="0"/>
                                  </p:iterate>
                                  <p:childTnLst>
                                    <p:set>
                                      <p:cBhvr>
                                        <p:cTn id="26" fill="hold"/>
                                        <p:tgtEl>
                                          <p:spTgt spid="85"/>
                                        </p:tgtEl>
                                        <p:attrNameLst>
                                          <p:attrName>style.visibility</p:attrName>
                                        </p:attrNameLst>
                                      </p:cBhvr>
                                      <p:to>
                                        <p:strVal val="visible"/>
                                      </p:to>
                                    </p:set>
                                    <p:animEffect filter="dissolve" transition="in">
                                      <p:cBhvr>
                                        <p:cTn id="27" dur="1000"/>
                                        <p:tgtEl>
                                          <p:spTgt spid="85"/>
                                        </p:tgtEl>
                                      </p:cBhvr>
                                    </p:animEffect>
                                  </p:childTnLst>
                                </p:cTn>
                              </p:par>
                            </p:childTnLst>
                          </p:cTn>
                        </p:par>
                      </p:childTnLst>
                    </p:cTn>
                  </p:par>
                  <p:par>
                    <p:cTn id="28" fill="hold">
                      <p:stCondLst>
                        <p:cond delay="indefinite"/>
                      </p:stCondLst>
                      <p:childTnLst>
                        <p:par>
                          <p:cTn id="29" fill="hold">
                            <p:stCondLst>
                              <p:cond delay="0"/>
                            </p:stCondLst>
                            <p:childTnLst>
                              <p:par>
                                <p:cTn id="30" nodeType="clickEffect" presetClass="entr" presetSubtype="8" presetID="17" grpId="6" fill="hold">
                                  <p:stCondLst>
                                    <p:cond delay="0"/>
                                  </p:stCondLst>
                                  <p:iterate type="lt" backwards="0">
                                    <p:tmAbs val="0"/>
                                  </p:iterate>
                                  <p:childTnLst>
                                    <p:set>
                                      <p:cBhvr>
                                        <p:cTn id="31" fill="hold"/>
                                        <p:tgtEl>
                                          <p:spTgt spid="88"/>
                                        </p:tgtEl>
                                        <p:attrNameLst>
                                          <p:attrName>style.visibility</p:attrName>
                                        </p:attrNameLst>
                                      </p:cBhvr>
                                      <p:to>
                                        <p:strVal val="visible"/>
                                      </p:to>
                                    </p:set>
                                    <p:anim calcmode="lin" valueType="num">
                                      <p:cBhvr>
                                        <p:cTn id="32" dur="1500" fill="hold"/>
                                        <p:tgtEl>
                                          <p:spTgt spid="88"/>
                                        </p:tgtEl>
                                        <p:attrNameLst>
                                          <p:attrName>ppt_x</p:attrName>
                                        </p:attrNameLst>
                                      </p:cBhvr>
                                      <p:tavLst>
                                        <p:tav tm="0">
                                          <p:val>
                                            <p:strVal val="#ppt_x-#ppt_w/2"/>
                                          </p:val>
                                        </p:tav>
                                        <p:tav tm="100000">
                                          <p:val>
                                            <p:strVal val="#ppt_x"/>
                                          </p:val>
                                        </p:tav>
                                      </p:tavLst>
                                    </p:anim>
                                    <p:anim calcmode="lin" valueType="num">
                                      <p:cBhvr>
                                        <p:cTn id="33" dur="1500" fill="hold"/>
                                        <p:tgtEl>
                                          <p:spTgt spid="88"/>
                                        </p:tgtEl>
                                        <p:attrNameLst>
                                          <p:attrName>ppt_y</p:attrName>
                                        </p:attrNameLst>
                                      </p:cBhvr>
                                      <p:tavLst>
                                        <p:tav tm="0">
                                          <p:val>
                                            <p:strVal val="#ppt_y"/>
                                          </p:val>
                                        </p:tav>
                                        <p:tav tm="100000">
                                          <p:val>
                                            <p:strVal val="#ppt_y"/>
                                          </p:val>
                                        </p:tav>
                                      </p:tavLst>
                                    </p:anim>
                                    <p:anim calcmode="lin" valueType="num">
                                      <p:cBhvr>
                                        <p:cTn id="34" dur="1500" fill="hold"/>
                                        <p:tgtEl>
                                          <p:spTgt spid="88"/>
                                        </p:tgtEl>
                                        <p:attrNameLst>
                                          <p:attrName>ppt_w</p:attrName>
                                        </p:attrNameLst>
                                      </p:cBhvr>
                                      <p:tavLst>
                                        <p:tav tm="0">
                                          <p:val>
                                            <p:fltVal val="0"/>
                                          </p:val>
                                        </p:tav>
                                        <p:tav tm="100000">
                                          <p:val>
                                            <p:strVal val="#ppt_w"/>
                                          </p:val>
                                        </p:tav>
                                      </p:tavLst>
                                    </p:anim>
                                    <p:anim calcmode="lin" valueType="num">
                                      <p:cBhvr>
                                        <p:cTn id="35" dur="1500" fill="hold"/>
                                        <p:tgtEl>
                                          <p:spTgt spid="88"/>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nodeType="clickEffect" presetClass="entr" presetSubtype="9" presetID="18" grpId="7" fill="hold">
                                  <p:stCondLst>
                                    <p:cond delay="0"/>
                                  </p:stCondLst>
                                  <p:iterate type="el" backwards="0">
                                    <p:tmAbs val="0"/>
                                  </p:iterate>
                                  <p:childTnLst>
                                    <p:set>
                                      <p:cBhvr>
                                        <p:cTn id="39" fill="hold"/>
                                        <p:tgtEl>
                                          <p:spTgt spid="90"/>
                                        </p:tgtEl>
                                        <p:attrNameLst>
                                          <p:attrName>style.visibility</p:attrName>
                                        </p:attrNameLst>
                                      </p:cBhvr>
                                      <p:to>
                                        <p:strVal val="visible"/>
                                      </p:to>
                                    </p:set>
                                    <p:animEffect filter="strips(upLeft)" transition="in">
                                      <p:cBhvr>
                                        <p:cTn id="40" dur="1000"/>
                                        <p:tgtEl>
                                          <p:spTgt spid="90"/>
                                        </p:tgtEl>
                                      </p:cBhvr>
                                    </p:animEffect>
                                  </p:childTnLst>
                                </p:cTn>
                              </p:par>
                            </p:childTnLst>
                          </p:cTn>
                        </p:par>
                        <p:par>
                          <p:cTn id="41" fill="hold">
                            <p:stCondLst>
                              <p:cond delay="1000"/>
                            </p:stCondLst>
                            <p:childTnLst>
                              <p:par>
                                <p:cTn id="42" nodeType="afterEffect" presetClass="entr" presetSubtype="12" presetID="15" grpId="8" fill="hold">
                                  <p:stCondLst>
                                    <p:cond delay="0"/>
                                  </p:stCondLst>
                                  <p:iterate type="el" backwards="0">
                                    <p:tmAbs val="0"/>
                                  </p:iterate>
                                  <p:childTnLst>
                                    <p:set>
                                      <p:cBhvr>
                                        <p:cTn id="43" fill="hold"/>
                                        <p:tgtEl>
                                          <p:spTgt spid="89"/>
                                        </p:tgtEl>
                                        <p:attrNameLst>
                                          <p:attrName>style.visibility</p:attrName>
                                        </p:attrNameLst>
                                      </p:cBhvr>
                                      <p:to>
                                        <p:strVal val="visible"/>
                                      </p:to>
                                    </p:set>
                                    <p:anim calcmode="lin" valueType="num">
                                      <p:cBhvr>
                                        <p:cTn id="44" dur="1000" fill="hold"/>
                                        <p:tgtEl>
                                          <p:spTgt spid="89"/>
                                        </p:tgtEl>
                                        <p:attrNameLst>
                                          <p:attrName>ppt_w</p:attrName>
                                        </p:attrNameLst>
                                      </p:cBhvr>
                                      <p:tavLst>
                                        <p:tav tm="0">
                                          <p:val>
                                            <p:fltVal val="0"/>
                                          </p:val>
                                        </p:tav>
                                        <p:tav tm="100000">
                                          <p:val>
                                            <p:strVal val="#ppt_w"/>
                                          </p:val>
                                        </p:tav>
                                      </p:tavLst>
                                    </p:anim>
                                    <p:anim calcmode="lin" valueType="num">
                                      <p:cBhvr>
                                        <p:cTn id="45" dur="1000" fill="hold"/>
                                        <p:tgtEl>
                                          <p:spTgt spid="89"/>
                                        </p:tgtEl>
                                        <p:attrNameLst>
                                          <p:attrName>ppt_h</p:attrName>
                                        </p:attrNameLst>
                                      </p:cBhvr>
                                      <p:tavLst>
                                        <p:tav tm="0">
                                          <p:val>
                                            <p:fltVal val="0"/>
                                          </p:val>
                                        </p:tav>
                                        <p:tav tm="100000">
                                          <p:val>
                                            <p:strVal val="#ppt_h"/>
                                          </p:val>
                                        </p:tav>
                                      </p:tavLst>
                                    </p:anim>
                                    <p:anim calcmode="lin" valueType="num">
                                      <p:cBhvr>
                                        <p:cTn id="46" dur="1000" fill="hold"/>
                                        <p:tgtEl>
                                          <p:spTgt spid="89"/>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8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8" grpId="6"/>
      <p:bldP build="whole" bldLvl="1" animBg="1" rev="0" advAuto="0" spid="85" grpId="5"/>
      <p:bldP build="whole" bldLvl="1" animBg="1" rev="0" advAuto="0" spid="87" grpId="4"/>
      <p:bldP build="whole" bldLvl="1" animBg="1" rev="0" advAuto="0" spid="82" grpId="1"/>
      <p:bldP build="whole" bldLvl="1" animBg="1" rev="0" advAuto="0" spid="83" grpId="2"/>
      <p:bldP build="whole" bldLvl="1" animBg="1" rev="0" advAuto="0" spid="90" grpId="7"/>
      <p:bldP build="whole" bldLvl="1" animBg="1" rev="0" advAuto="0" spid="89" grpId="8"/>
      <p:bldP build="whole" bldLvl="1" animBg="1" rev="0" advAuto="0" spid="84" grpId="3"/>
    </p:bldLst>
  </p:timing>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94" name="Group 94"/>
          <p:cNvGrpSpPr/>
          <p:nvPr/>
        </p:nvGrpSpPr>
        <p:grpSpPr>
          <a:xfrm>
            <a:off x="279598" y="2235865"/>
            <a:ext cx="13411201" cy="7104320"/>
            <a:chOff x="-203199" y="-203200"/>
            <a:chExt cx="13411200" cy="7104319"/>
          </a:xfrm>
        </p:grpSpPr>
        <p:pic>
          <p:nvPicPr>
            <p:cNvPr id="93" name="WIX6.jpg"/>
            <p:cNvPicPr/>
            <p:nvPr/>
          </p:nvPicPr>
          <p:blipFill>
            <a:blip r:embed="rId2">
              <a:extLst/>
            </a:blip>
            <a:stretch>
              <a:fillRect/>
            </a:stretch>
          </p:blipFill>
          <p:spPr>
            <a:xfrm>
              <a:off x="0" y="0"/>
              <a:ext cx="13004801" cy="6697919"/>
            </a:xfrm>
            <a:prstGeom prst="rect">
              <a:avLst/>
            </a:prstGeom>
            <a:ln>
              <a:noFill/>
            </a:ln>
            <a:effectLst/>
          </p:spPr>
        </p:pic>
        <p:pic>
          <p:nvPicPr>
            <p:cNvPr id="92" name=""/>
            <p:cNvPicPr/>
            <p:nvPr/>
          </p:nvPicPr>
          <p:blipFill>
            <a:blip r:embed="rId3">
              <a:extLst/>
            </a:blip>
            <a:stretch>
              <a:fillRect/>
            </a:stretch>
          </p:blipFill>
          <p:spPr>
            <a:xfrm>
              <a:off x="-203200" y="-203200"/>
              <a:ext cx="13411201" cy="7104319"/>
            </a:xfrm>
            <a:prstGeom prst="rect">
              <a:avLst/>
            </a:prstGeom>
            <a:effectLst/>
          </p:spPr>
        </p:pic>
      </p:grpSp>
      <p:sp>
        <p:nvSpPr>
          <p:cNvPr id="95" name="Shape 95"/>
          <p:cNvSpPr/>
          <p:nvPr/>
        </p:nvSpPr>
        <p:spPr>
          <a:xfrm>
            <a:off x="390198" y="234950"/>
            <a:ext cx="12510154" cy="1765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3600"/>
              <a:t>Llega el momento en el que puedes elegir una plantilla para tu Web. Te muestran algunas. Pero hay más. Lo que tienes que hacer es fijarte siempre que diga que es GRATIS</a:t>
            </a:r>
          </a:p>
        </p:txBody>
      </p:sp>
      <p:sp>
        <p:nvSpPr>
          <p:cNvPr id="96" name="Shape 96"/>
          <p:cNvSpPr/>
          <p:nvPr/>
        </p:nvSpPr>
        <p:spPr>
          <a:xfrm>
            <a:off x="2427655" y="4121150"/>
            <a:ext cx="3854360" cy="1206501"/>
          </a:xfrm>
          <a:prstGeom prst="rect">
            <a:avLst/>
          </a:prstGeom>
          <a:solidFill>
            <a:srgbClr val="FF2600"/>
          </a:solidFill>
          <a:ln w="12700">
            <a:miter lim="400000"/>
          </a:ln>
          <a:effectLst>
            <a:outerShdw sx="100000" sy="100000" kx="0" ky="0" algn="b" rotWithShape="0" blurRad="508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spAutoFit/>
          </a:bodyPr>
          <a:lstStyle>
            <a:lvl1pPr>
              <a:defRPr>
                <a:solidFill>
                  <a:srgbClr val="FFFFFF"/>
                </a:solidFill>
              </a:defRPr>
            </a:lvl1pPr>
          </a:lstStyle>
          <a:p>
            <a:pPr lvl="0">
              <a:defRPr sz="1800">
                <a:solidFill>
                  <a:srgbClr val="000000"/>
                </a:solidFill>
              </a:defRPr>
            </a:pPr>
            <a:r>
              <a:rPr sz="3600">
                <a:solidFill>
                  <a:srgbClr val="FFFFFF"/>
                </a:solidFill>
              </a:rPr>
              <a:t>COJAMOS ESTA, POR EJEMPLO</a:t>
            </a:r>
          </a:p>
        </p:txBody>
      </p:sp>
      <p:sp>
        <p:nvSpPr>
          <p:cNvPr id="97" name="Shape 97"/>
          <p:cNvSpPr/>
          <p:nvPr/>
        </p:nvSpPr>
        <p:spPr>
          <a:xfrm flipV="1">
            <a:off x="4127500" y="3171863"/>
            <a:ext cx="1031837" cy="1031837"/>
          </a:xfrm>
          <a:prstGeom prst="line">
            <a:avLst/>
          </a:prstGeom>
          <a:ln w="50800" cap="rnd">
            <a:solidFill/>
            <a:custDash>
              <a:ds d="100000" sp="200000"/>
            </a:custDash>
            <a:miter lim="400000"/>
            <a:tailEnd type="triangle"/>
          </a:ln>
        </p:spPr>
        <p:txBody>
          <a:bodyPr lIns="0" tIns="0" rIns="0" bIns="0" anchor="ctr"/>
          <a:lstStyle/>
          <a:p>
            <a:pPr lvl="0" algn="l" defTabSz="457200">
              <a:defRPr sz="1200">
                <a:latin typeface="Helvetica"/>
                <a:ea typeface="Helvetica"/>
                <a:cs typeface="Helvetica"/>
                <a:sym typeface="Helvetica"/>
              </a:defRPr>
            </a:pPr>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8" presetID="22" grpId="1" fill="hold">
                                  <p:stCondLst>
                                    <p:cond delay="0"/>
                                  </p:stCondLst>
                                  <p:iterate type="el" backwards="0">
                                    <p:tmAbs val="0"/>
                                  </p:iterate>
                                  <p:childTnLst>
                                    <p:set>
                                      <p:cBhvr>
                                        <p:cTn id="6" fill="hold"/>
                                        <p:tgtEl>
                                          <p:spTgt spid="94"/>
                                        </p:tgtEl>
                                        <p:attrNameLst>
                                          <p:attrName>style.visibility</p:attrName>
                                        </p:attrNameLst>
                                      </p:cBhvr>
                                      <p:to>
                                        <p:strVal val="visible"/>
                                      </p:to>
                                    </p:set>
                                    <p:animEffect filter="wipe(left)" transition="in">
                                      <p:cBhvr>
                                        <p:cTn id="7" dur="2000"/>
                                        <p:tgtEl>
                                          <p:spTgt spid="94"/>
                                        </p:tgtEl>
                                      </p:cBhvr>
                                    </p:animEffect>
                                  </p:childTnLst>
                                </p:cTn>
                              </p:par>
                            </p:childTnLst>
                          </p:cTn>
                        </p:par>
                        <p:par>
                          <p:cTn id="8" fill="hold">
                            <p:stCondLst>
                              <p:cond delay="2000"/>
                            </p:stCondLst>
                            <p:childTnLst>
                              <p:par>
                                <p:cTn id="9" nodeType="afterEffect" presetClass="entr" presetSubtype="16" presetID="23" grpId="2" fill="hold">
                                  <p:stCondLst>
                                    <p:cond delay="0"/>
                                  </p:stCondLst>
                                  <p:iterate type="el" backwards="0">
                                    <p:tmAbs val="0"/>
                                  </p:iterate>
                                  <p:childTnLst>
                                    <p:set>
                                      <p:cBhvr>
                                        <p:cTn id="10" fill="hold"/>
                                        <p:tgtEl>
                                          <p:spTgt spid="95"/>
                                        </p:tgtEl>
                                        <p:attrNameLst>
                                          <p:attrName>style.visibility</p:attrName>
                                        </p:attrNameLst>
                                      </p:cBhvr>
                                      <p:to>
                                        <p:strVal val="visible"/>
                                      </p:to>
                                    </p:set>
                                    <p:anim calcmode="lin" valueType="num">
                                      <p:cBhvr>
                                        <p:cTn id="11" dur="1000" fill="hold"/>
                                        <p:tgtEl>
                                          <p:spTgt spid="95"/>
                                        </p:tgtEl>
                                        <p:attrNameLst>
                                          <p:attrName>ppt_w</p:attrName>
                                        </p:attrNameLst>
                                      </p:cBhvr>
                                      <p:tavLst>
                                        <p:tav tm="0">
                                          <p:val>
                                            <p:strVal val="4*#ppt_w"/>
                                          </p:val>
                                        </p:tav>
                                        <p:tav tm="100000">
                                          <p:val>
                                            <p:strVal val="#ppt_w"/>
                                          </p:val>
                                        </p:tav>
                                      </p:tavLst>
                                    </p:anim>
                                    <p:anim calcmode="lin" valueType="num">
                                      <p:cBhvr>
                                        <p:cTn id="12" dur="1000" fill="hold"/>
                                        <p:tgtEl>
                                          <p:spTgt spid="95"/>
                                        </p:tgtEl>
                                        <p:attrNameLst>
                                          <p:attrName>ppt_h</p:attrName>
                                        </p:attrNameLst>
                                      </p:cBhvr>
                                      <p:tavLst>
                                        <p:tav tm="0">
                                          <p:val>
                                            <p:strVal val="4*#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nodeType="clickEffect" presetClass="entr" presetSubtype="3" presetID="18" grpId="3" fill="hold">
                                  <p:stCondLst>
                                    <p:cond delay="0"/>
                                  </p:stCondLst>
                                  <p:iterate type="el" backwards="0">
                                    <p:tmAbs val="0"/>
                                  </p:iterate>
                                  <p:childTnLst>
                                    <p:set>
                                      <p:cBhvr>
                                        <p:cTn id="16" fill="hold"/>
                                        <p:tgtEl>
                                          <p:spTgt spid="97"/>
                                        </p:tgtEl>
                                        <p:attrNameLst>
                                          <p:attrName>style.visibility</p:attrName>
                                        </p:attrNameLst>
                                      </p:cBhvr>
                                      <p:to>
                                        <p:strVal val="visible"/>
                                      </p:to>
                                    </p:set>
                                    <p:animEffect filter="strips(upRight)" transition="in">
                                      <p:cBhvr>
                                        <p:cTn id="17" dur="1000"/>
                                        <p:tgtEl>
                                          <p:spTgt spid="97"/>
                                        </p:tgtEl>
                                      </p:cBhvr>
                                    </p:animEffect>
                                  </p:childTnLst>
                                </p:cTn>
                              </p:par>
                            </p:childTnLst>
                          </p:cTn>
                        </p:par>
                        <p:par>
                          <p:cTn id="18" fill="hold">
                            <p:stCondLst>
                              <p:cond delay="1000"/>
                            </p:stCondLst>
                            <p:childTnLst>
                              <p:par>
                                <p:cTn id="19" nodeType="afterEffect" presetClass="entr" presetSubtype="0" presetID="9" grpId="4" fill="hold">
                                  <p:stCondLst>
                                    <p:cond delay="0"/>
                                  </p:stCondLst>
                                  <p:iterate type="el" backwards="0">
                                    <p:tmAbs val="0"/>
                                  </p:iterate>
                                  <p:childTnLst>
                                    <p:set>
                                      <p:cBhvr>
                                        <p:cTn id="20" fill="hold"/>
                                        <p:tgtEl>
                                          <p:spTgt spid="96"/>
                                        </p:tgtEl>
                                        <p:attrNameLst>
                                          <p:attrName>style.visibility</p:attrName>
                                        </p:attrNameLst>
                                      </p:cBhvr>
                                      <p:to>
                                        <p:strVal val="visible"/>
                                      </p:to>
                                    </p:set>
                                    <p:animEffect filter="dissolve" transition="in">
                                      <p:cBhvr>
                                        <p:cTn id="21" dur="750"/>
                                        <p:tgtEl>
                                          <p:spTgt spid="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5" grpId="2"/>
      <p:bldP build="whole" bldLvl="1" animBg="1" rev="0" advAuto="0" spid="94" grpId="1"/>
      <p:bldP build="whole" bldLvl="1" animBg="1" rev="0" advAuto="0" spid="97" grpId="3"/>
      <p:bldP build="whole" bldLvl="1" animBg="1" rev="0" advAuto="0" spid="96" grpId="4"/>
    </p:bldLst>
  </p:timing>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99" name="WIX7.jpg"/>
          <p:cNvPicPr/>
          <p:nvPr/>
        </p:nvPicPr>
        <p:blipFill>
          <a:blip r:embed="rId2">
            <a:extLst/>
          </a:blip>
          <a:stretch>
            <a:fillRect/>
          </a:stretch>
        </p:blipFill>
        <p:spPr>
          <a:xfrm>
            <a:off x="386655" y="2174726"/>
            <a:ext cx="13004801" cy="7315201"/>
          </a:xfrm>
          <a:prstGeom prst="rect">
            <a:avLst/>
          </a:prstGeom>
          <a:ln w="12700">
            <a:miter lim="400000"/>
          </a:ln>
        </p:spPr>
      </p:pic>
      <p:sp>
        <p:nvSpPr>
          <p:cNvPr id="100" name="Shape 100"/>
          <p:cNvSpPr/>
          <p:nvPr/>
        </p:nvSpPr>
        <p:spPr>
          <a:xfrm>
            <a:off x="271929" y="133350"/>
            <a:ext cx="12460942" cy="1765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3600"/>
              <a:t>Al situarte sobre ella, verás que aparece Editar y Ver. La primera opción es cuando ya te has decidido por ella. La segunda por si quieres cotillear.</a:t>
            </a:r>
          </a:p>
        </p:txBody>
      </p:sp>
      <p:sp>
        <p:nvSpPr>
          <p:cNvPr id="101" name="Shape 101"/>
          <p:cNvSpPr/>
          <p:nvPr/>
        </p:nvSpPr>
        <p:spPr>
          <a:xfrm>
            <a:off x="4038600" y="2413000"/>
            <a:ext cx="1270000" cy="1270000"/>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01600">
            <a:solidFill>
              <a:srgbClr val="FF2600"/>
            </a:solidFill>
            <a:miter lim="400000"/>
          </a:ln>
        </p:spPr>
        <p:txBody>
          <a:bodyPr lIns="0" tIns="0" rIns="0" bIns="0" anchor="ctr"/>
          <a:lstStyle/>
          <a:p>
            <a:pPr lvl="0"/>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9" presetID="15" grpId="1" fill="hold">
                                  <p:stCondLst>
                                    <p:cond delay="0"/>
                                  </p:stCondLst>
                                  <p:iterate type="el" backwards="0">
                                    <p:tmAbs val="0"/>
                                  </p:iterate>
                                  <p:childTnLst>
                                    <p:set>
                                      <p:cBhvr>
                                        <p:cTn id="6" fill="hold"/>
                                        <p:tgtEl>
                                          <p:spTgt spid="99"/>
                                        </p:tgtEl>
                                        <p:attrNameLst>
                                          <p:attrName>style.visibility</p:attrName>
                                        </p:attrNameLst>
                                      </p:cBhvr>
                                      <p:to>
                                        <p:strVal val="visible"/>
                                      </p:to>
                                    </p:set>
                                    <p:anim calcmode="lin" valueType="num">
                                      <p:cBhvr>
                                        <p:cTn id="7" dur="1000" fill="hold"/>
                                        <p:tgtEl>
                                          <p:spTgt spid="99"/>
                                        </p:tgtEl>
                                        <p:attrNameLst>
                                          <p:attrName>ppt_w</p:attrName>
                                        </p:attrNameLst>
                                      </p:cBhvr>
                                      <p:tavLst>
                                        <p:tav tm="0">
                                          <p:val>
                                            <p:fltVal val="0"/>
                                          </p:val>
                                        </p:tav>
                                        <p:tav tm="100000">
                                          <p:val>
                                            <p:strVal val="#ppt_w"/>
                                          </p:val>
                                        </p:tav>
                                      </p:tavLst>
                                    </p:anim>
                                    <p:anim calcmode="lin" valueType="num">
                                      <p:cBhvr>
                                        <p:cTn id="8" dur="1000" fill="hold"/>
                                        <p:tgtEl>
                                          <p:spTgt spid="99"/>
                                        </p:tgtEl>
                                        <p:attrNameLst>
                                          <p:attrName>ppt_h</p:attrName>
                                        </p:attrNameLst>
                                      </p:cBhvr>
                                      <p:tavLst>
                                        <p:tav tm="0">
                                          <p:val>
                                            <p:fltVal val="0"/>
                                          </p:val>
                                        </p:tav>
                                        <p:tav tm="100000">
                                          <p:val>
                                            <p:strVal val="#ppt_h"/>
                                          </p:val>
                                        </p:tav>
                                      </p:tavLst>
                                    </p:anim>
                                    <p:anim calcmode="lin" valueType="num">
                                      <p:cBhvr>
                                        <p:cTn id="9" dur="1000" fill="hold"/>
                                        <p:tgtEl>
                                          <p:spTgt spid="9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nodeType="afterEffect" presetClass="entr" presetSubtype="32" presetID="4" grpId="2" fill="hold">
                                  <p:stCondLst>
                                    <p:cond delay="0"/>
                                  </p:stCondLst>
                                  <p:iterate type="el" backwards="0">
                                    <p:tmAbs val="0"/>
                                  </p:iterate>
                                  <p:childTnLst>
                                    <p:set>
                                      <p:cBhvr>
                                        <p:cTn id="13" fill="hold"/>
                                        <p:tgtEl>
                                          <p:spTgt spid="100"/>
                                        </p:tgtEl>
                                        <p:attrNameLst>
                                          <p:attrName>style.visibility</p:attrName>
                                        </p:attrNameLst>
                                      </p:cBhvr>
                                      <p:to>
                                        <p:strVal val="visible"/>
                                      </p:to>
                                    </p:set>
                                    <p:animEffect filter="box(out)" transition="in">
                                      <p:cBhvr>
                                        <p:cTn id="14" dur="3000"/>
                                        <p:tgtEl>
                                          <p:spTgt spid="100"/>
                                        </p:tgtEl>
                                      </p:cBhvr>
                                    </p:animEffect>
                                  </p:childTnLst>
                                </p:cTn>
                              </p:par>
                            </p:childTnLst>
                          </p:cTn>
                        </p:par>
                      </p:childTnLst>
                    </p:cTn>
                  </p:par>
                  <p:par>
                    <p:cTn id="15" fill="hold">
                      <p:stCondLst>
                        <p:cond delay="indefinite"/>
                      </p:stCondLst>
                      <p:childTnLst>
                        <p:par>
                          <p:cTn id="16" fill="hold">
                            <p:stCondLst>
                              <p:cond delay="0"/>
                            </p:stCondLst>
                            <p:childTnLst>
                              <p:par>
                                <p:cTn id="17" nodeType="clickEffect" presetClass="entr" presetSubtype="0" presetID="9" grpId="3" fill="hold">
                                  <p:stCondLst>
                                    <p:cond delay="0"/>
                                  </p:stCondLst>
                                  <p:iterate type="el" backwards="0">
                                    <p:tmAbs val="0"/>
                                  </p:iterate>
                                  <p:childTnLst>
                                    <p:set>
                                      <p:cBhvr>
                                        <p:cTn id="18" fill="hold"/>
                                        <p:tgtEl>
                                          <p:spTgt spid="101"/>
                                        </p:tgtEl>
                                        <p:attrNameLst>
                                          <p:attrName>style.visibility</p:attrName>
                                        </p:attrNameLst>
                                      </p:cBhvr>
                                      <p:to>
                                        <p:strVal val="visible"/>
                                      </p:to>
                                    </p:set>
                                    <p:animEffect filter="dissolve" transition="in">
                                      <p:cBhvr>
                                        <p:cTn id="19" dur="2500"/>
                                        <p:tgtEl>
                                          <p:spTgt spid="1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9" grpId="1"/>
      <p:bldP build="whole" bldLvl="1" animBg="1" rev="0" advAuto="0" spid="100" grpId="2"/>
      <p:bldP build="whole" bldLvl="1" animBg="1" rev="0" advAuto="0" spid="101" grpId="3"/>
    </p:bldLst>
  </p:timing>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 name="Shape 103"/>
          <p:cNvSpPr/>
          <p:nvPr/>
        </p:nvSpPr>
        <p:spPr>
          <a:xfrm>
            <a:off x="777924" y="431800"/>
            <a:ext cx="4200476" cy="711201"/>
          </a:xfrm>
          <a:prstGeom prst="rect">
            <a:avLst/>
          </a:prstGeom>
          <a:solidFill>
            <a:srgbClr val="FFD479"/>
          </a:solidFill>
          <a:ln w="12700">
            <a:miter lim="400000"/>
          </a:ln>
          <a:effectLst>
            <a:outerShdw sx="100000" sy="100000" kx="0" ky="0" algn="b" rotWithShape="0" blurRad="508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spAutoFit/>
          </a:bodyPr>
          <a:lstStyle>
            <a:lvl1pPr defTabSz="457200">
              <a:spcBef>
                <a:spcPts val="2400"/>
              </a:spcBef>
              <a:defRPr sz="4000">
                <a:solidFill>
                  <a:srgbClr val="747474"/>
                </a:solidFill>
              </a:defRPr>
            </a:lvl1pPr>
          </a:lstStyle>
          <a:p>
            <a:pPr lvl="0">
              <a:defRPr sz="1800">
                <a:solidFill>
                  <a:srgbClr val="000000"/>
                </a:solidFill>
              </a:defRPr>
            </a:pPr>
            <a:r>
              <a:rPr sz="4000">
                <a:solidFill>
                  <a:srgbClr val="747474"/>
                </a:solidFill>
              </a:rPr>
              <a:t>PASO 2</a:t>
            </a:r>
          </a:p>
        </p:txBody>
      </p:sp>
      <p:sp>
        <p:nvSpPr>
          <p:cNvPr id="104" name="Shape 104"/>
          <p:cNvSpPr/>
          <p:nvPr/>
        </p:nvSpPr>
        <p:spPr>
          <a:xfrm>
            <a:off x="4083050" y="1414518"/>
            <a:ext cx="7899400" cy="647701"/>
          </a:xfrm>
          <a:prstGeom prst="rect">
            <a:avLst/>
          </a:prstGeom>
          <a:solidFill>
            <a:srgbClr val="96D35F"/>
          </a:solidFill>
          <a:ln w="12700">
            <a:miter lim="400000"/>
          </a:ln>
          <a:effectLst>
            <a:outerShdw sx="100000" sy="100000" kx="0" ky="0" algn="b" rotWithShape="0" blurRad="381000" dist="114300" dir="0">
              <a:srgbClr val="000000">
                <a:alpha val="75000"/>
              </a:srgbClr>
            </a:outerShdw>
          </a:effectLst>
          <a:extLst>
            <a:ext uri="{C572A759-6A51-4108-AA02-DFA0A04FC94B}">
              <ma14:wrappingTextBoxFlag xmlns:ma14="http://schemas.microsoft.com/office/mac/drawingml/2011/main" val="1"/>
            </a:ext>
          </a:extLst>
        </p:spPr>
        <p:txBody>
          <a:bodyPr lIns="0" tIns="0" rIns="0" bIns="0" anchor="ctr">
            <a:spAutoFit/>
          </a:bodyPr>
          <a:lstStyle/>
          <a:p>
            <a:pPr lvl="0">
              <a:defRPr sz="1800"/>
            </a:pPr>
            <a:r>
              <a:rPr sz="3600"/>
              <a:t>CREANDO LAS PÁGINAS</a:t>
            </a:r>
          </a:p>
        </p:txBody>
      </p:sp>
      <p:sp>
        <p:nvSpPr>
          <p:cNvPr id="105" name="Shape 105"/>
          <p:cNvSpPr/>
          <p:nvPr/>
        </p:nvSpPr>
        <p:spPr>
          <a:xfrm>
            <a:off x="774700" y="2552700"/>
            <a:ext cx="11455400" cy="232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3600"/>
              <a:t>Una página Web es una serie de páginas enlazadas que permiten a cualquier persona que las visita navegar por ellas. Es como una especie de árbol que tiene un tronco  desde donde salen las ramas.</a:t>
            </a:r>
          </a:p>
        </p:txBody>
      </p:sp>
      <p:pic>
        <p:nvPicPr>
          <p:cNvPr id="106" name="arbol.png"/>
          <p:cNvPicPr/>
          <p:nvPr/>
        </p:nvPicPr>
        <p:blipFill>
          <a:blip r:embed="rId2">
            <a:extLst/>
          </a:blip>
          <a:stretch>
            <a:fillRect/>
          </a:stretch>
        </p:blipFill>
        <p:spPr>
          <a:xfrm>
            <a:off x="1244600" y="5613400"/>
            <a:ext cx="2362200" cy="3441700"/>
          </a:xfrm>
          <a:prstGeom prst="rect">
            <a:avLst/>
          </a:prstGeom>
          <a:ln w="12700">
            <a:miter lim="400000"/>
          </a:ln>
        </p:spPr>
      </p:pic>
      <p:pic>
        <p:nvPicPr>
          <p:cNvPr id="107" name="web-images-rubriques.png"/>
          <p:cNvPicPr/>
          <p:nvPr/>
        </p:nvPicPr>
        <p:blipFill>
          <a:blip r:embed="rId3">
            <a:extLst/>
          </a:blip>
          <a:stretch>
            <a:fillRect/>
          </a:stretch>
        </p:blipFill>
        <p:spPr>
          <a:xfrm>
            <a:off x="6794500" y="5181600"/>
            <a:ext cx="5232400" cy="3873500"/>
          </a:xfrm>
          <a:prstGeom prst="rect">
            <a:avLst/>
          </a:prstGeom>
          <a:ln w="12700">
            <a:miter lim="400000"/>
          </a:ln>
        </p:spPr>
      </p:pic>
      <p:sp>
        <p:nvSpPr>
          <p:cNvPr id="108" name="Shape 108"/>
          <p:cNvSpPr/>
          <p:nvPr/>
        </p:nvSpPr>
        <p:spPr>
          <a:xfrm>
            <a:off x="4343400" y="6070600"/>
            <a:ext cx="1714500" cy="1270000"/>
          </a:xfrm>
          <a:prstGeom prst="rightArrow">
            <a:avLst>
              <a:gd name="adj1" fmla="val 32000"/>
              <a:gd name="adj2" fmla="val 44000"/>
            </a:avLst>
          </a:prstGeom>
          <a:solidFill>
            <a:srgbClr val="325D6B"/>
          </a:solidFill>
          <a:ln w="12700">
            <a:miter lim="400000"/>
          </a:ln>
          <a:effectLst>
            <a:outerShdw sx="100000" sy="100000" kx="0" ky="0" algn="b" rotWithShape="0" blurRad="381000" dist="114300" dir="0">
              <a:srgbClr val="000000">
                <a:alpha val="75000"/>
              </a:srgbClr>
            </a:outerShdw>
          </a:effectLst>
        </p:spPr>
        <p:txBody>
          <a:bodyPr lIns="0" tIns="0" rIns="0" bIns="0" anchor="ctr"/>
          <a:lstStyle/>
          <a:p>
            <a:pPr lvl="0">
              <a:defRPr>
                <a:solidFill>
                  <a:srgbClr val="FFFFFF"/>
                </a:solidFill>
              </a:defRPr>
            </a:pP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8" presetID="9" grpId="1" fill="hold">
                                  <p:stCondLst>
                                    <p:cond delay="0"/>
                                  </p:stCondLst>
                                  <p:iterate type="el" backwards="0">
                                    <p:tmAbs val="0"/>
                                  </p:iterate>
                                  <p:childTnLst>
                                    <p:set>
                                      <p:cBhvr>
                                        <p:cTn id="6" fill="hold"/>
                                        <p:tgtEl>
                                          <p:spTgt spid="103"/>
                                        </p:tgtEl>
                                        <p:attrNameLst>
                                          <p:attrName>style.visibility</p:attrName>
                                        </p:attrNameLst>
                                      </p:cBhvr>
                                      <p:to>
                                        <p:strVal val="visible"/>
                                      </p:to>
                                    </p:set>
                                    <p:animEffect filter="dissolve(right)" transition="in">
                                      <p:cBhvr>
                                        <p:cTn id="7" dur="1000"/>
                                        <p:tgtEl>
                                          <p:spTgt spid="103"/>
                                        </p:tgtEl>
                                      </p:cBhvr>
                                    </p:animEffect>
                                  </p:childTnLst>
                                </p:cTn>
                              </p:par>
                            </p:childTnLst>
                          </p:cTn>
                        </p:par>
                      </p:childTnLst>
                    </p:cTn>
                  </p:par>
                  <p:par>
                    <p:cTn id="8" fill="hold">
                      <p:stCondLst>
                        <p:cond delay="indefinite"/>
                      </p:stCondLst>
                      <p:childTnLst>
                        <p:par>
                          <p:cTn id="9" fill="hold">
                            <p:stCondLst>
                              <p:cond delay="0"/>
                            </p:stCondLst>
                            <p:childTnLst>
                              <p:par>
                                <p:cTn id="10" nodeType="clickEffect" presetClass="entr" presetSubtype="0" presetID="9" grpId="2" fill="hold">
                                  <p:stCondLst>
                                    <p:cond delay="0"/>
                                  </p:stCondLst>
                                  <p:iterate type="el" backwards="0">
                                    <p:tmAbs val="0"/>
                                  </p:iterate>
                                  <p:childTnLst>
                                    <p:set>
                                      <p:cBhvr>
                                        <p:cTn id="11" fill="hold"/>
                                        <p:tgtEl>
                                          <p:spTgt spid="104"/>
                                        </p:tgtEl>
                                        <p:attrNameLst>
                                          <p:attrName>style.visibility</p:attrName>
                                        </p:attrNameLst>
                                      </p:cBhvr>
                                      <p:to>
                                        <p:strVal val="visible"/>
                                      </p:to>
                                    </p:set>
                                    <p:animEffect filter="dissolve" transition="in">
                                      <p:cBhvr>
                                        <p:cTn id="12" dur="1500"/>
                                        <p:tgtEl>
                                          <p:spTgt spid="104"/>
                                        </p:tgtEl>
                                      </p:cBhvr>
                                    </p:animEffect>
                                  </p:childTnLst>
                                </p:cTn>
                              </p:par>
                            </p:childTnLst>
                          </p:cTn>
                        </p:par>
                      </p:childTnLst>
                    </p:cTn>
                  </p:par>
                  <p:par>
                    <p:cTn id="13" fill="hold">
                      <p:stCondLst>
                        <p:cond delay="indefinite"/>
                      </p:stCondLst>
                      <p:childTnLst>
                        <p:par>
                          <p:cTn id="14" fill="hold">
                            <p:stCondLst>
                              <p:cond delay="0"/>
                            </p:stCondLst>
                            <p:childTnLst>
                              <p:par>
                                <p:cTn id="15" nodeType="clickEffect" presetClass="entr" presetSubtype="0" presetID="1" grpId="3" fill="hold">
                                  <p:stCondLst>
                                    <p:cond delay="0"/>
                                  </p:stCondLst>
                                  <p:iterate type="lt" backwards="0">
                                    <p:tmAbs val="0"/>
                                  </p:iterate>
                                  <p:childTnLst>
                                    <p:set>
                                      <p:cBhvr>
                                        <p:cTn id="16" fill="hold"/>
                                        <p:tgtEl>
                                          <p:spTgt spid="105"/>
                                        </p:tgtEl>
                                        <p:attrNameLst>
                                          <p:attrName>style.visibility</p:attrName>
                                        </p:attrNameLst>
                                      </p:cBhvr>
                                      <p:to>
                                        <p:strVal val="visible"/>
                                      </p:to>
                                    </p:set>
                                  </p:childTnLst>
                                </p:cTn>
                              </p:par>
                            </p:childTnLst>
                          </p:cTn>
                        </p:par>
                        <p:par>
                          <p:cTn id="17" fill="hold">
                            <p:stCondLst>
                              <p:cond delay="0"/>
                            </p:stCondLst>
                            <p:childTnLst>
                              <p:par>
                                <p:cTn id="18" nodeType="afterEffect" presetClass="entr" presetSubtype="0" presetID="10" grpId="4" fill="hold">
                                  <p:stCondLst>
                                    <p:cond delay="0"/>
                                  </p:stCondLst>
                                  <p:iterate type="el" backwards="0">
                                    <p:tmAbs val="0"/>
                                  </p:iterate>
                                  <p:childTnLst>
                                    <p:set>
                                      <p:cBhvr>
                                        <p:cTn id="19" fill="hold"/>
                                        <p:tgtEl>
                                          <p:spTgt spid="106"/>
                                        </p:tgtEl>
                                        <p:attrNameLst>
                                          <p:attrName>style.visibility</p:attrName>
                                        </p:attrNameLst>
                                      </p:cBhvr>
                                      <p:to>
                                        <p:strVal val="visible"/>
                                      </p:to>
                                    </p:set>
                                    <p:animEffect filter="fade" transition="in">
                                      <p:cBhvr>
                                        <p:cTn id="20" dur="1000"/>
                                        <p:tgtEl>
                                          <p:spTgt spid="106"/>
                                        </p:tgtEl>
                                      </p:cBhvr>
                                    </p:animEffect>
                                  </p:childTnLst>
                                </p:cTn>
                              </p:par>
                            </p:childTnLst>
                          </p:cTn>
                        </p:par>
                      </p:childTnLst>
                    </p:cTn>
                  </p:par>
                  <p:par>
                    <p:cTn id="21" fill="hold">
                      <p:stCondLst>
                        <p:cond delay="indefinite"/>
                      </p:stCondLst>
                      <p:childTnLst>
                        <p:par>
                          <p:cTn id="22" fill="hold">
                            <p:stCondLst>
                              <p:cond delay="0"/>
                            </p:stCondLst>
                            <p:childTnLst>
                              <p:par>
                                <p:cTn id="23" nodeType="clickEffect" presetClass="entr" presetSubtype="8" presetID="22" grpId="5" fill="hold">
                                  <p:stCondLst>
                                    <p:cond delay="0"/>
                                  </p:stCondLst>
                                  <p:iterate type="el" backwards="0">
                                    <p:tmAbs val="0"/>
                                  </p:iterate>
                                  <p:childTnLst>
                                    <p:set>
                                      <p:cBhvr>
                                        <p:cTn id="24" fill="hold"/>
                                        <p:tgtEl>
                                          <p:spTgt spid="108"/>
                                        </p:tgtEl>
                                        <p:attrNameLst>
                                          <p:attrName>style.visibility</p:attrName>
                                        </p:attrNameLst>
                                      </p:cBhvr>
                                      <p:to>
                                        <p:strVal val="visible"/>
                                      </p:to>
                                    </p:set>
                                    <p:animEffect filter="wipe(left)" transition="in">
                                      <p:cBhvr>
                                        <p:cTn id="25" dur="1000"/>
                                        <p:tgtEl>
                                          <p:spTgt spid="108"/>
                                        </p:tgtEl>
                                      </p:cBhvr>
                                    </p:animEffect>
                                  </p:childTnLst>
                                </p:cTn>
                              </p:par>
                            </p:childTnLst>
                          </p:cTn>
                        </p:par>
                        <p:par>
                          <p:cTn id="26" fill="hold">
                            <p:stCondLst>
                              <p:cond delay="1000"/>
                            </p:stCondLst>
                            <p:childTnLst>
                              <p:par>
                                <p:cTn id="27" nodeType="afterEffect" presetClass="entr" presetSubtype="0" presetID="10" grpId="6" fill="hold">
                                  <p:stCondLst>
                                    <p:cond delay="0"/>
                                  </p:stCondLst>
                                  <p:iterate type="el" backwards="0">
                                    <p:tmAbs val="0"/>
                                  </p:iterate>
                                  <p:childTnLst>
                                    <p:set>
                                      <p:cBhvr>
                                        <p:cTn id="28" fill="hold"/>
                                        <p:tgtEl>
                                          <p:spTgt spid="107"/>
                                        </p:tgtEl>
                                        <p:attrNameLst>
                                          <p:attrName>style.visibility</p:attrName>
                                        </p:attrNameLst>
                                      </p:cBhvr>
                                      <p:to>
                                        <p:strVal val="visible"/>
                                      </p:to>
                                    </p:set>
                                    <p:animEffect filter="fade" transition="in">
                                      <p:cBhvr>
                                        <p:cTn id="29" dur="1000"/>
                                        <p:tgtEl>
                                          <p:spTgt spid="1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5" grpId="3"/>
      <p:bldP build="whole" bldLvl="1" animBg="1" rev="0" advAuto="0" spid="106" grpId="4"/>
      <p:bldP build="whole" bldLvl="1" animBg="1" rev="0" advAuto="0" spid="104" grpId="2"/>
      <p:bldP build="whole" bldLvl="1" animBg="1" rev="0" advAuto="0" spid="103" grpId="1"/>
      <p:bldP build="whole" bldLvl="1" animBg="1" rev="0" advAuto="0" spid="108" grpId="5"/>
      <p:bldP build="whole" bldLvl="1" animBg="1" rev="0" advAuto="0" spid="107" grpId="6"/>
    </p:bldLst>
  </p:timing>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10" name="web-images-rubriques.png"/>
          <p:cNvPicPr/>
          <p:nvPr/>
        </p:nvPicPr>
        <p:blipFill>
          <a:blip r:embed="rId2">
            <a:extLst/>
          </a:blip>
          <a:stretch>
            <a:fillRect/>
          </a:stretch>
        </p:blipFill>
        <p:spPr>
          <a:xfrm>
            <a:off x="2514600" y="317500"/>
            <a:ext cx="7962900" cy="5894866"/>
          </a:xfrm>
          <a:prstGeom prst="rect">
            <a:avLst/>
          </a:prstGeom>
          <a:ln w="12700">
            <a:miter lim="400000"/>
          </a:ln>
          <a:effectLst>
            <a:outerShdw sx="100000" sy="100000" kx="0" ky="0" algn="b" rotWithShape="0" blurRad="381000" dist="114300" dir="0">
              <a:srgbClr val="000000">
                <a:alpha val="75000"/>
              </a:srgbClr>
            </a:outerShdw>
          </a:effectLst>
        </p:spPr>
      </p:pic>
      <p:sp>
        <p:nvSpPr>
          <p:cNvPr id="111" name="Shape 111"/>
          <p:cNvSpPr/>
          <p:nvPr/>
        </p:nvSpPr>
        <p:spPr>
          <a:xfrm>
            <a:off x="520700" y="6731000"/>
            <a:ext cx="11684000" cy="232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3600"/>
              <a:t>Es muy importante que antes de que te pongas a crear la página te diseñes un esquema en papel donde más o menos pongas la estructura que vas a seguir. No te preocupes si te dejas algo. Luego se puede añadir.</a:t>
            </a:r>
          </a:p>
        </p:txBody>
      </p:sp>
    </p:spTree>
  </p:cSld>
  <p:clrMapOvr>
    <a:masterClrMapping/>
  </p:clrMapOvr>
  <p:transition spd="med"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9" grpId="1" fill="hold">
                                  <p:stCondLst>
                                    <p:cond delay="0"/>
                                  </p:stCondLst>
                                  <p:iterate type="el" backwards="0">
                                    <p:tmAbs val="0"/>
                                  </p:iterate>
                                  <p:childTnLst>
                                    <p:set>
                                      <p:cBhvr>
                                        <p:cTn id="6" fill="hold"/>
                                        <p:tgtEl>
                                          <p:spTgt spid="111"/>
                                        </p:tgtEl>
                                        <p:attrNameLst>
                                          <p:attrName>style.visibility</p:attrName>
                                        </p:attrNameLst>
                                      </p:cBhvr>
                                      <p:to>
                                        <p:strVal val="visible"/>
                                      </p:to>
                                    </p:set>
                                    <p:animEffect filter="dissolve" transition="in">
                                      <p:cBhvr>
                                        <p:cTn id="7" dur="2000"/>
                                        <p:tgtEl>
                                          <p:spTgt spid="1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1" grpId="1"/>
    </p:bldLst>
  </p:timing>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3" name="Shape 113"/>
          <p:cNvSpPr/>
          <p:nvPr/>
        </p:nvSpPr>
        <p:spPr>
          <a:xfrm>
            <a:off x="2225439" y="419100"/>
            <a:ext cx="8550098" cy="647700"/>
          </a:xfrm>
          <a:prstGeom prst="rect">
            <a:avLst/>
          </a:prstGeom>
          <a:solidFill>
            <a:srgbClr val="FF6A00"/>
          </a:solidFill>
          <a:ln w="12700">
            <a:miter lim="400000"/>
          </a:ln>
          <a:effectLst>
            <a:outerShdw sx="100000" sy="100000" kx="0" ky="0" algn="b" rotWithShape="0" blurRad="381000" dist="114300" dir="0">
              <a:srgbClr val="000000">
                <a:alpha val="75000"/>
              </a:srgbClr>
            </a:outerShdw>
          </a:effectLst>
          <a:extLst>
            <a:ext uri="{C572A759-6A51-4108-AA02-DFA0A04FC94B}">
              <ma14:wrappingTextBoxFlag xmlns:ma14="http://schemas.microsoft.com/office/mac/drawingml/2011/main" val="1"/>
            </a:ext>
          </a:extLst>
        </p:spPr>
        <p:txBody>
          <a:bodyPr wrap="none" lIns="0" tIns="0" rIns="0" bIns="0" anchor="ctr">
            <a:spAutoFit/>
          </a:bodyPr>
          <a:lstStyle>
            <a:lvl1pPr>
              <a:defRPr>
                <a:solidFill>
                  <a:srgbClr val="EBEBEB"/>
                </a:solidFill>
              </a:defRPr>
            </a:lvl1pPr>
          </a:lstStyle>
          <a:p>
            <a:pPr lvl="0">
              <a:defRPr sz="1800">
                <a:solidFill>
                  <a:srgbClr val="000000"/>
                </a:solidFill>
              </a:defRPr>
            </a:pPr>
            <a:r>
              <a:rPr sz="3600">
                <a:solidFill>
                  <a:srgbClr val="EBEBEB"/>
                </a:solidFill>
              </a:rPr>
              <a:t>POSIBLE ESTRUCTURA DEL CUADERNO</a:t>
            </a:r>
          </a:p>
        </p:txBody>
      </p:sp>
      <p:sp>
        <p:nvSpPr>
          <p:cNvPr id="114" name="Shape 114"/>
          <p:cNvSpPr/>
          <p:nvPr/>
        </p:nvSpPr>
        <p:spPr>
          <a:xfrm>
            <a:off x="5842000" y="1473200"/>
            <a:ext cx="1270000" cy="1270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10800" y="0"/>
                </a:lnTo>
                <a:close/>
              </a:path>
            </a:pathLst>
          </a:custGeom>
          <a:solidFill>
            <a:srgbClr val="325D6B"/>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800">
                <a:solidFill>
                  <a:srgbClr val="FFFFFF"/>
                </a:solidFill>
              </a:defRPr>
            </a:lvl1pPr>
          </a:lstStyle>
          <a:p>
            <a:pPr lvl="0">
              <a:defRPr>
                <a:solidFill>
                  <a:srgbClr val="000000"/>
                </a:solidFill>
              </a:defRPr>
            </a:pPr>
            <a:r>
              <a:rPr>
                <a:solidFill>
                  <a:srgbClr val="FFFFFF"/>
                </a:solidFill>
              </a:rPr>
              <a:t>home</a:t>
            </a:r>
          </a:p>
        </p:txBody>
      </p:sp>
      <p:sp>
        <p:nvSpPr>
          <p:cNvPr id="115" name="Shape 115"/>
          <p:cNvSpPr/>
          <p:nvPr/>
        </p:nvSpPr>
        <p:spPr>
          <a:xfrm>
            <a:off x="254000" y="3683000"/>
            <a:ext cx="1854200" cy="939800"/>
          </a:xfrm>
          <a:prstGeom prst="rect">
            <a:avLst/>
          </a:prstGeom>
          <a:solidFill>
            <a:srgbClr val="9929BD"/>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800">
                <a:solidFill>
                  <a:srgbClr val="FFFFFF"/>
                </a:solidFill>
              </a:defRPr>
            </a:lvl1pPr>
          </a:lstStyle>
          <a:p>
            <a:pPr lvl="0">
              <a:defRPr>
                <a:solidFill>
                  <a:srgbClr val="000000"/>
                </a:solidFill>
              </a:defRPr>
            </a:pPr>
            <a:r>
              <a:rPr>
                <a:solidFill>
                  <a:srgbClr val="FFFFFF"/>
                </a:solidFill>
              </a:rPr>
              <a:t>SOBRE MÍ</a:t>
            </a:r>
          </a:p>
        </p:txBody>
      </p:sp>
      <p:sp>
        <p:nvSpPr>
          <p:cNvPr id="116" name="Shape 116"/>
          <p:cNvSpPr/>
          <p:nvPr/>
        </p:nvSpPr>
        <p:spPr>
          <a:xfrm>
            <a:off x="3898900" y="3683000"/>
            <a:ext cx="1854200" cy="939800"/>
          </a:xfrm>
          <a:prstGeom prst="rect">
            <a:avLst/>
          </a:prstGeom>
          <a:solidFill>
            <a:srgbClr val="38571A"/>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800">
                <a:solidFill>
                  <a:srgbClr val="FFFFFF"/>
                </a:solidFill>
              </a:defRPr>
            </a:lvl1pPr>
          </a:lstStyle>
          <a:p>
            <a:pPr lvl="0">
              <a:defRPr>
                <a:solidFill>
                  <a:srgbClr val="000000"/>
                </a:solidFill>
              </a:defRPr>
            </a:pPr>
            <a:r>
              <a:rPr>
                <a:solidFill>
                  <a:srgbClr val="FFFFFF"/>
                </a:solidFill>
              </a:rPr>
              <a:t>MATERIAS</a:t>
            </a:r>
          </a:p>
        </p:txBody>
      </p:sp>
      <p:sp>
        <p:nvSpPr>
          <p:cNvPr id="117" name="Shape 117"/>
          <p:cNvSpPr/>
          <p:nvPr/>
        </p:nvSpPr>
        <p:spPr>
          <a:xfrm>
            <a:off x="6235700" y="3683000"/>
            <a:ext cx="1854200" cy="939800"/>
          </a:xfrm>
          <a:prstGeom prst="rect">
            <a:avLst/>
          </a:prstGeom>
          <a:solidFill>
            <a:srgbClr val="0042AA"/>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800">
                <a:solidFill>
                  <a:srgbClr val="FFFFFF"/>
                </a:solidFill>
              </a:defRPr>
            </a:lvl1pPr>
          </a:lstStyle>
          <a:p>
            <a:pPr lvl="0">
              <a:defRPr>
                <a:solidFill>
                  <a:srgbClr val="000000"/>
                </a:solidFill>
              </a:defRPr>
            </a:pPr>
            <a:r>
              <a:rPr>
                <a:solidFill>
                  <a:srgbClr val="FFFFFF"/>
                </a:solidFill>
              </a:rPr>
              <a:t>TAREAS</a:t>
            </a:r>
          </a:p>
        </p:txBody>
      </p:sp>
      <p:sp>
        <p:nvSpPr>
          <p:cNvPr id="118" name="Shape 118"/>
          <p:cNvSpPr/>
          <p:nvPr/>
        </p:nvSpPr>
        <p:spPr>
          <a:xfrm>
            <a:off x="8686800" y="3683000"/>
            <a:ext cx="1854200" cy="939800"/>
          </a:xfrm>
          <a:prstGeom prst="rect">
            <a:avLst/>
          </a:prstGeom>
          <a:solidFill>
            <a:srgbClr val="8D8600"/>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800">
                <a:solidFill>
                  <a:srgbClr val="FFFFFF"/>
                </a:solidFill>
              </a:defRPr>
            </a:lvl1pPr>
          </a:lstStyle>
          <a:p>
            <a:pPr lvl="0">
              <a:defRPr>
                <a:solidFill>
                  <a:srgbClr val="000000"/>
                </a:solidFill>
              </a:defRPr>
            </a:pPr>
            <a:r>
              <a:rPr>
                <a:solidFill>
                  <a:srgbClr val="FFFFFF"/>
                </a:solidFill>
              </a:rPr>
              <a:t>COMPARTO</a:t>
            </a:r>
          </a:p>
        </p:txBody>
      </p:sp>
      <p:sp>
        <p:nvSpPr>
          <p:cNvPr id="119" name="Shape 119"/>
          <p:cNvSpPr/>
          <p:nvPr/>
        </p:nvSpPr>
        <p:spPr>
          <a:xfrm>
            <a:off x="10883900" y="3683000"/>
            <a:ext cx="1854200" cy="939800"/>
          </a:xfrm>
          <a:prstGeom prst="rect">
            <a:avLst/>
          </a:prstGeom>
          <a:solidFill>
            <a:srgbClr val="E32400"/>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800">
                <a:solidFill>
                  <a:srgbClr val="FFFFFF"/>
                </a:solidFill>
              </a:defRPr>
            </a:lvl1pPr>
          </a:lstStyle>
          <a:p>
            <a:pPr lvl="0">
              <a:defRPr>
                <a:solidFill>
                  <a:srgbClr val="000000"/>
                </a:solidFill>
              </a:defRPr>
            </a:pPr>
            <a:r>
              <a:rPr>
                <a:solidFill>
                  <a:srgbClr val="FFFFFF"/>
                </a:solidFill>
              </a:rPr>
              <a:t>CONTACTO</a:t>
            </a:r>
          </a:p>
        </p:txBody>
      </p:sp>
      <p:sp>
        <p:nvSpPr>
          <p:cNvPr id="120" name="Shape 120"/>
          <p:cNvSpPr/>
          <p:nvPr/>
        </p:nvSpPr>
        <p:spPr>
          <a:xfrm>
            <a:off x="2286000" y="3683000"/>
            <a:ext cx="1270000" cy="939800"/>
          </a:xfrm>
          <a:prstGeom prst="rect">
            <a:avLst/>
          </a:prstGeom>
          <a:solidFill>
            <a:srgbClr val="A96800"/>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800">
                <a:solidFill>
                  <a:srgbClr val="FFFFFF"/>
                </a:solidFill>
              </a:defRPr>
            </a:lvl1pPr>
          </a:lstStyle>
          <a:p>
            <a:pPr lvl="0">
              <a:defRPr>
                <a:solidFill>
                  <a:srgbClr val="000000"/>
                </a:solidFill>
              </a:defRPr>
            </a:pPr>
            <a:r>
              <a:rPr>
                <a:solidFill>
                  <a:srgbClr val="FFFFFF"/>
                </a:solidFill>
              </a:rPr>
              <a:t>AGENDA</a:t>
            </a:r>
          </a:p>
        </p:txBody>
      </p:sp>
      <p:sp>
        <p:nvSpPr>
          <p:cNvPr id="121" name="Shape 121"/>
          <p:cNvSpPr/>
          <p:nvPr/>
        </p:nvSpPr>
        <p:spPr>
          <a:xfrm flipV="1">
            <a:off x="977900" y="3156956"/>
            <a:ext cx="10524372" cy="5345"/>
          </a:xfrm>
          <a:prstGeom prst="line">
            <a:avLst/>
          </a:prstGeom>
          <a:ln w="12700">
            <a:solidFill>
              <a:srgbClr val="ABABAB"/>
            </a:solidFill>
            <a:miter lim="400000"/>
          </a:ln>
        </p:spPr>
        <p:txBody>
          <a:bodyPr lIns="50800" tIns="50800" rIns="50800" bIns="50800" anchor="ctr"/>
          <a:lstStyle/>
          <a:p>
            <a:pPr lvl="0" algn="l" defTabSz="457200">
              <a:defRPr sz="1200">
                <a:latin typeface="Helvetica"/>
                <a:ea typeface="Helvetica"/>
                <a:cs typeface="Helvetica"/>
                <a:sym typeface="Helvetica"/>
              </a:defRPr>
            </a:pPr>
          </a:p>
        </p:txBody>
      </p:sp>
      <p:sp>
        <p:nvSpPr>
          <p:cNvPr id="122" name="Shape 122"/>
          <p:cNvSpPr/>
          <p:nvPr/>
        </p:nvSpPr>
        <p:spPr>
          <a:xfrm flipH="1" flipV="1">
            <a:off x="6496553" y="2758379"/>
            <a:ext cx="27441" cy="403921"/>
          </a:xfrm>
          <a:prstGeom prst="line">
            <a:avLst/>
          </a:prstGeom>
          <a:ln w="12700">
            <a:solidFill>
              <a:srgbClr val="ABABAB"/>
            </a:solidFill>
            <a:miter lim="400000"/>
            <a:headEnd type="stealth"/>
          </a:ln>
        </p:spPr>
        <p:txBody>
          <a:bodyPr lIns="50800" tIns="50800" rIns="50800" bIns="50800" anchor="ctr"/>
          <a:lstStyle/>
          <a:p>
            <a:pPr lvl="0" algn="l" defTabSz="457200">
              <a:defRPr sz="1200">
                <a:latin typeface="Helvetica"/>
                <a:ea typeface="Helvetica"/>
                <a:cs typeface="Helvetica"/>
                <a:sym typeface="Helvetica"/>
              </a:defRPr>
            </a:pPr>
          </a:p>
        </p:txBody>
      </p:sp>
      <p:sp>
        <p:nvSpPr>
          <p:cNvPr id="123" name="Shape 123"/>
          <p:cNvSpPr/>
          <p:nvPr/>
        </p:nvSpPr>
        <p:spPr>
          <a:xfrm flipV="1">
            <a:off x="950283" y="3213100"/>
            <a:ext cx="2218" cy="469900"/>
          </a:xfrm>
          <a:prstGeom prst="line">
            <a:avLst/>
          </a:prstGeom>
          <a:ln w="12700">
            <a:solidFill>
              <a:srgbClr val="ABABAB"/>
            </a:solidFill>
            <a:miter lim="400000"/>
            <a:headEnd type="stealth"/>
          </a:ln>
        </p:spPr>
        <p:txBody>
          <a:bodyPr lIns="50800" tIns="50800" rIns="50800" bIns="50800" anchor="ctr"/>
          <a:lstStyle/>
          <a:p>
            <a:pPr lvl="0" algn="l" defTabSz="457200">
              <a:defRPr sz="1200">
                <a:latin typeface="Helvetica"/>
                <a:ea typeface="Helvetica"/>
                <a:cs typeface="Helvetica"/>
                <a:sym typeface="Helvetica"/>
              </a:defRPr>
            </a:pPr>
          </a:p>
        </p:txBody>
      </p:sp>
      <p:sp>
        <p:nvSpPr>
          <p:cNvPr id="124" name="Shape 124"/>
          <p:cNvSpPr/>
          <p:nvPr/>
        </p:nvSpPr>
        <p:spPr>
          <a:xfrm flipH="1" flipV="1">
            <a:off x="2899463" y="3175243"/>
            <a:ext cx="8383" cy="507757"/>
          </a:xfrm>
          <a:prstGeom prst="line">
            <a:avLst/>
          </a:prstGeom>
          <a:ln w="12700">
            <a:solidFill>
              <a:srgbClr val="ABABAB"/>
            </a:solidFill>
            <a:miter lim="400000"/>
            <a:headEnd type="stealth"/>
          </a:ln>
        </p:spPr>
        <p:txBody>
          <a:bodyPr lIns="50800" tIns="50800" rIns="50800" bIns="50800" anchor="ctr"/>
          <a:lstStyle/>
          <a:p>
            <a:pPr lvl="0" algn="l" defTabSz="457200">
              <a:defRPr sz="1200">
                <a:latin typeface="Helvetica"/>
                <a:ea typeface="Helvetica"/>
                <a:cs typeface="Helvetica"/>
                <a:sym typeface="Helvetica"/>
              </a:defRPr>
            </a:pPr>
          </a:p>
        </p:txBody>
      </p:sp>
      <p:sp>
        <p:nvSpPr>
          <p:cNvPr id="125" name="Shape 125"/>
          <p:cNvSpPr/>
          <p:nvPr/>
        </p:nvSpPr>
        <p:spPr>
          <a:xfrm flipH="1" flipV="1">
            <a:off x="4622800" y="3149600"/>
            <a:ext cx="18257" cy="533401"/>
          </a:xfrm>
          <a:prstGeom prst="line">
            <a:avLst/>
          </a:prstGeom>
          <a:ln w="12700">
            <a:solidFill>
              <a:srgbClr val="ABABAB"/>
            </a:solidFill>
            <a:miter lim="400000"/>
            <a:headEnd type="stealth"/>
          </a:ln>
        </p:spPr>
        <p:txBody>
          <a:bodyPr lIns="50800" tIns="50800" rIns="50800" bIns="50800" anchor="ctr"/>
          <a:lstStyle/>
          <a:p>
            <a:pPr lvl="0" algn="l" defTabSz="457200">
              <a:defRPr sz="1200">
                <a:latin typeface="Helvetica"/>
                <a:ea typeface="Helvetica"/>
                <a:cs typeface="Helvetica"/>
                <a:sym typeface="Helvetica"/>
              </a:defRPr>
            </a:pPr>
          </a:p>
        </p:txBody>
      </p:sp>
      <p:sp>
        <p:nvSpPr>
          <p:cNvPr id="126" name="Shape 126"/>
          <p:cNvSpPr/>
          <p:nvPr/>
        </p:nvSpPr>
        <p:spPr>
          <a:xfrm flipH="1" flipV="1">
            <a:off x="7061200" y="3149600"/>
            <a:ext cx="18257" cy="533401"/>
          </a:xfrm>
          <a:prstGeom prst="line">
            <a:avLst/>
          </a:prstGeom>
          <a:ln w="12700">
            <a:solidFill>
              <a:srgbClr val="ABABAB"/>
            </a:solidFill>
            <a:miter lim="400000"/>
            <a:headEnd type="stealth"/>
          </a:ln>
        </p:spPr>
        <p:txBody>
          <a:bodyPr lIns="50800" tIns="50800" rIns="50800" bIns="50800" anchor="ctr"/>
          <a:lstStyle/>
          <a:p>
            <a:pPr lvl="0" algn="l" defTabSz="457200">
              <a:defRPr sz="1200">
                <a:latin typeface="Helvetica"/>
                <a:ea typeface="Helvetica"/>
                <a:cs typeface="Helvetica"/>
                <a:sym typeface="Helvetica"/>
              </a:defRPr>
            </a:pPr>
          </a:p>
        </p:txBody>
      </p:sp>
      <p:sp>
        <p:nvSpPr>
          <p:cNvPr id="127" name="Shape 127"/>
          <p:cNvSpPr/>
          <p:nvPr/>
        </p:nvSpPr>
        <p:spPr>
          <a:xfrm flipH="1" flipV="1">
            <a:off x="9398000" y="3175000"/>
            <a:ext cx="18257" cy="533401"/>
          </a:xfrm>
          <a:prstGeom prst="line">
            <a:avLst/>
          </a:prstGeom>
          <a:ln w="12700">
            <a:solidFill>
              <a:srgbClr val="ABABAB"/>
            </a:solidFill>
            <a:miter lim="400000"/>
            <a:headEnd type="stealth"/>
          </a:ln>
        </p:spPr>
        <p:txBody>
          <a:bodyPr lIns="50800" tIns="50800" rIns="50800" bIns="50800" anchor="ctr"/>
          <a:lstStyle/>
          <a:p>
            <a:pPr lvl="0" algn="l" defTabSz="457200">
              <a:defRPr sz="1200">
                <a:latin typeface="Helvetica"/>
                <a:ea typeface="Helvetica"/>
                <a:cs typeface="Helvetica"/>
                <a:sym typeface="Helvetica"/>
              </a:defRPr>
            </a:pPr>
          </a:p>
        </p:txBody>
      </p:sp>
      <p:sp>
        <p:nvSpPr>
          <p:cNvPr id="128" name="Shape 128"/>
          <p:cNvSpPr/>
          <p:nvPr/>
        </p:nvSpPr>
        <p:spPr>
          <a:xfrm flipH="1" flipV="1">
            <a:off x="11493500" y="3149600"/>
            <a:ext cx="18257" cy="533401"/>
          </a:xfrm>
          <a:prstGeom prst="line">
            <a:avLst/>
          </a:prstGeom>
          <a:ln w="12700">
            <a:solidFill>
              <a:srgbClr val="ABABAB"/>
            </a:solidFill>
            <a:miter lim="400000"/>
            <a:headEnd type="stealth"/>
          </a:ln>
        </p:spPr>
        <p:txBody>
          <a:bodyPr lIns="50800" tIns="50800" rIns="50800" bIns="50800" anchor="ctr"/>
          <a:lstStyle/>
          <a:p>
            <a:pPr lvl="0" algn="l" defTabSz="457200">
              <a:defRPr sz="1200">
                <a:latin typeface="Helvetica"/>
                <a:ea typeface="Helvetica"/>
                <a:cs typeface="Helvetica"/>
                <a:sym typeface="Helvetica"/>
              </a:defRPr>
            </a:pPr>
          </a:p>
        </p:txBody>
      </p:sp>
      <p:sp>
        <p:nvSpPr>
          <p:cNvPr id="129" name="Shape 129"/>
          <p:cNvSpPr/>
          <p:nvPr/>
        </p:nvSpPr>
        <p:spPr>
          <a:xfrm>
            <a:off x="254000" y="5575300"/>
            <a:ext cx="1854200" cy="2654300"/>
          </a:xfrm>
          <a:prstGeom prst="rect">
            <a:avLst/>
          </a:prstGeom>
          <a:solidFill>
            <a:srgbClr val="FFF76B"/>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800"/>
            </a:lvl1pPr>
          </a:lstStyle>
          <a:p>
            <a:pPr lvl="0"/>
            <a:r>
              <a:t>UNA PÁGINA: ESCRIBE DATOS SOBRE TI (GENERALES, NO ENTETRES EN DETALLES)</a:t>
            </a:r>
          </a:p>
        </p:txBody>
      </p:sp>
      <p:sp>
        <p:nvSpPr>
          <p:cNvPr id="130" name="Shape 130"/>
          <p:cNvSpPr/>
          <p:nvPr/>
        </p:nvSpPr>
        <p:spPr>
          <a:xfrm flipV="1">
            <a:off x="1291550" y="4622991"/>
            <a:ext cx="18495" cy="952309"/>
          </a:xfrm>
          <a:prstGeom prst="line">
            <a:avLst/>
          </a:prstGeom>
          <a:ln w="12700">
            <a:solidFill>
              <a:srgbClr val="ABABAB"/>
            </a:solidFill>
            <a:miter lim="400000"/>
            <a:headEnd type="stealth"/>
          </a:ln>
        </p:spPr>
        <p:txBody>
          <a:bodyPr lIns="50800" tIns="50800" rIns="50800" bIns="50800" anchor="ctr"/>
          <a:lstStyle/>
          <a:p>
            <a:pPr lvl="0" algn="l" defTabSz="457200">
              <a:defRPr sz="1200">
                <a:latin typeface="Helvetica"/>
                <a:ea typeface="Helvetica"/>
                <a:cs typeface="Helvetica"/>
                <a:sym typeface="Helvetica"/>
              </a:defRPr>
            </a:pPr>
          </a:p>
        </p:txBody>
      </p:sp>
      <p:sp>
        <p:nvSpPr>
          <p:cNvPr id="131" name="Shape 131"/>
          <p:cNvSpPr/>
          <p:nvPr/>
        </p:nvSpPr>
        <p:spPr>
          <a:xfrm>
            <a:off x="2222500" y="5575300"/>
            <a:ext cx="1524000" cy="1143000"/>
          </a:xfrm>
          <a:prstGeom prst="rect">
            <a:avLst/>
          </a:prstGeom>
          <a:solidFill>
            <a:srgbClr val="E4EF65"/>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800"/>
            </a:lvl1pPr>
          </a:lstStyle>
          <a:p>
            <a:pPr lvl="0"/>
            <a:r>
              <a:t>CALENDARIO</a:t>
            </a:r>
          </a:p>
        </p:txBody>
      </p:sp>
      <p:sp>
        <p:nvSpPr>
          <p:cNvPr id="132" name="Shape 132"/>
          <p:cNvSpPr/>
          <p:nvPr/>
        </p:nvSpPr>
        <p:spPr>
          <a:xfrm flipV="1">
            <a:off x="2832100" y="4635500"/>
            <a:ext cx="18495" cy="952309"/>
          </a:xfrm>
          <a:prstGeom prst="line">
            <a:avLst/>
          </a:prstGeom>
          <a:ln w="12700">
            <a:solidFill>
              <a:srgbClr val="ABABAB"/>
            </a:solidFill>
            <a:miter lim="400000"/>
            <a:headEnd type="stealth"/>
          </a:ln>
        </p:spPr>
        <p:txBody>
          <a:bodyPr lIns="50800" tIns="50800" rIns="50800" bIns="50800" anchor="ctr"/>
          <a:lstStyle/>
          <a:p>
            <a:pPr lvl="0" algn="l" defTabSz="457200">
              <a:defRPr sz="1200">
                <a:latin typeface="Helvetica"/>
                <a:ea typeface="Helvetica"/>
                <a:cs typeface="Helvetica"/>
                <a:sym typeface="Helvetica"/>
              </a:defRPr>
            </a:pPr>
          </a:p>
        </p:txBody>
      </p:sp>
      <p:sp>
        <p:nvSpPr>
          <p:cNvPr id="133" name="Shape 133"/>
          <p:cNvSpPr/>
          <p:nvPr/>
        </p:nvSpPr>
        <p:spPr>
          <a:xfrm>
            <a:off x="4191000" y="5257800"/>
            <a:ext cx="1270000" cy="736600"/>
          </a:xfrm>
          <a:prstGeom prst="rect">
            <a:avLst/>
          </a:prstGeom>
          <a:solidFill>
            <a:srgbClr val="4F7A28"/>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400">
                <a:solidFill>
                  <a:srgbClr val="FFFFFF"/>
                </a:solidFill>
              </a:defRPr>
            </a:lvl1pPr>
          </a:lstStyle>
          <a:p>
            <a:pPr lvl="0">
              <a:defRPr sz="1800">
                <a:solidFill>
                  <a:srgbClr val="000000"/>
                </a:solidFill>
              </a:defRPr>
            </a:pPr>
            <a:r>
              <a:rPr sz="1400">
                <a:solidFill>
                  <a:srgbClr val="FFFFFF"/>
                </a:solidFill>
              </a:rPr>
              <a:t>CC.SS.</a:t>
            </a:r>
          </a:p>
        </p:txBody>
      </p:sp>
      <p:sp>
        <p:nvSpPr>
          <p:cNvPr id="134" name="Shape 134"/>
          <p:cNvSpPr/>
          <p:nvPr/>
        </p:nvSpPr>
        <p:spPr>
          <a:xfrm>
            <a:off x="4191000" y="5994400"/>
            <a:ext cx="1270000" cy="736600"/>
          </a:xfrm>
          <a:prstGeom prst="rect">
            <a:avLst/>
          </a:prstGeom>
          <a:solidFill>
            <a:srgbClr val="4F7A28"/>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400">
                <a:solidFill>
                  <a:srgbClr val="FFFFFF"/>
                </a:solidFill>
              </a:defRPr>
            </a:lvl1pPr>
          </a:lstStyle>
          <a:p>
            <a:pPr lvl="0">
              <a:defRPr sz="1800">
                <a:solidFill>
                  <a:srgbClr val="000000"/>
                </a:solidFill>
              </a:defRPr>
            </a:pPr>
            <a:r>
              <a:rPr sz="1400">
                <a:solidFill>
                  <a:srgbClr val="FFFFFF"/>
                </a:solidFill>
              </a:rPr>
              <a:t>MATES.</a:t>
            </a:r>
          </a:p>
        </p:txBody>
      </p:sp>
      <p:sp>
        <p:nvSpPr>
          <p:cNvPr id="135" name="Shape 135"/>
          <p:cNvSpPr/>
          <p:nvPr/>
        </p:nvSpPr>
        <p:spPr>
          <a:xfrm>
            <a:off x="4191000" y="6718300"/>
            <a:ext cx="1270000" cy="736600"/>
          </a:xfrm>
          <a:prstGeom prst="rect">
            <a:avLst/>
          </a:prstGeom>
          <a:solidFill>
            <a:srgbClr val="4F7A28"/>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400">
                <a:solidFill>
                  <a:srgbClr val="FFFFFF"/>
                </a:solidFill>
              </a:defRPr>
            </a:lvl1pPr>
          </a:lstStyle>
          <a:p>
            <a:pPr lvl="0">
              <a:defRPr sz="1800">
                <a:solidFill>
                  <a:srgbClr val="000000"/>
                </a:solidFill>
              </a:defRPr>
            </a:pPr>
            <a:r>
              <a:rPr sz="1400">
                <a:solidFill>
                  <a:srgbClr val="FFFFFF"/>
                </a:solidFill>
              </a:rPr>
              <a:t>LENGUA</a:t>
            </a:r>
          </a:p>
        </p:txBody>
      </p:sp>
      <p:sp>
        <p:nvSpPr>
          <p:cNvPr id="136" name="Shape 136"/>
          <p:cNvSpPr/>
          <p:nvPr/>
        </p:nvSpPr>
        <p:spPr>
          <a:xfrm>
            <a:off x="4191000" y="7454900"/>
            <a:ext cx="1270000" cy="736600"/>
          </a:xfrm>
          <a:prstGeom prst="rect">
            <a:avLst/>
          </a:prstGeom>
          <a:solidFill>
            <a:srgbClr val="4F7A28"/>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400">
                <a:solidFill>
                  <a:srgbClr val="FFFFFF"/>
                </a:solidFill>
              </a:defRPr>
            </a:lvl1pPr>
          </a:lstStyle>
          <a:p>
            <a:pPr lvl="0">
              <a:defRPr sz="1800">
                <a:solidFill>
                  <a:srgbClr val="000000"/>
                </a:solidFill>
              </a:defRPr>
            </a:pPr>
            <a:r>
              <a:rPr sz="1400">
                <a:solidFill>
                  <a:srgbClr val="FFFFFF"/>
                </a:solidFill>
              </a:rPr>
              <a:t>LENGUA</a:t>
            </a:r>
          </a:p>
        </p:txBody>
      </p:sp>
      <p:sp>
        <p:nvSpPr>
          <p:cNvPr id="137" name="Shape 137"/>
          <p:cNvSpPr/>
          <p:nvPr/>
        </p:nvSpPr>
        <p:spPr>
          <a:xfrm flipV="1">
            <a:off x="4632955" y="4622800"/>
            <a:ext cx="21040" cy="635000"/>
          </a:xfrm>
          <a:prstGeom prst="line">
            <a:avLst/>
          </a:prstGeom>
          <a:ln w="12700">
            <a:solidFill>
              <a:srgbClr val="ABABAB"/>
            </a:solidFill>
            <a:miter lim="400000"/>
            <a:headEnd type="stealth"/>
          </a:ln>
        </p:spPr>
        <p:txBody>
          <a:bodyPr lIns="50800" tIns="50800" rIns="50800" bIns="50800" anchor="ctr"/>
          <a:lstStyle/>
          <a:p>
            <a:pPr lvl="0" algn="l" defTabSz="457200">
              <a:defRPr sz="1200">
                <a:latin typeface="Helvetica"/>
                <a:ea typeface="Helvetica"/>
                <a:cs typeface="Helvetica"/>
                <a:sym typeface="Helvetica"/>
              </a:defRPr>
            </a:pPr>
          </a:p>
        </p:txBody>
      </p:sp>
      <p:sp>
        <p:nvSpPr>
          <p:cNvPr id="138" name="Shape 138"/>
          <p:cNvSpPr/>
          <p:nvPr/>
        </p:nvSpPr>
        <p:spPr>
          <a:xfrm>
            <a:off x="6400800" y="5257800"/>
            <a:ext cx="1270000" cy="736600"/>
          </a:xfrm>
          <a:prstGeom prst="rect">
            <a:avLst/>
          </a:prstGeom>
          <a:solidFill>
            <a:srgbClr val="D29D00"/>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400"/>
            </a:lvl1pPr>
          </a:lstStyle>
          <a:p>
            <a:pPr lvl="0">
              <a:defRPr sz="1800"/>
            </a:pPr>
            <a:r>
              <a:rPr sz="1400"/>
              <a:t>CC.SS.</a:t>
            </a:r>
          </a:p>
        </p:txBody>
      </p:sp>
      <p:sp>
        <p:nvSpPr>
          <p:cNvPr id="139" name="Shape 139"/>
          <p:cNvSpPr/>
          <p:nvPr/>
        </p:nvSpPr>
        <p:spPr>
          <a:xfrm>
            <a:off x="6400800" y="5994400"/>
            <a:ext cx="1270000" cy="736600"/>
          </a:xfrm>
          <a:prstGeom prst="rect">
            <a:avLst/>
          </a:prstGeom>
          <a:solidFill>
            <a:srgbClr val="D29D00"/>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400"/>
            </a:lvl1pPr>
          </a:lstStyle>
          <a:p>
            <a:pPr lvl="0">
              <a:defRPr sz="1800"/>
            </a:pPr>
            <a:r>
              <a:rPr sz="1400"/>
              <a:t>MATES.</a:t>
            </a:r>
          </a:p>
        </p:txBody>
      </p:sp>
      <p:sp>
        <p:nvSpPr>
          <p:cNvPr id="140" name="Shape 140"/>
          <p:cNvSpPr/>
          <p:nvPr/>
        </p:nvSpPr>
        <p:spPr>
          <a:xfrm>
            <a:off x="6400800" y="6718300"/>
            <a:ext cx="1270000" cy="736600"/>
          </a:xfrm>
          <a:prstGeom prst="rect">
            <a:avLst/>
          </a:prstGeom>
          <a:solidFill>
            <a:srgbClr val="D29D00"/>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400"/>
            </a:lvl1pPr>
          </a:lstStyle>
          <a:p>
            <a:pPr lvl="0">
              <a:defRPr sz="1800"/>
            </a:pPr>
            <a:r>
              <a:rPr sz="1400"/>
              <a:t>LENGUA</a:t>
            </a:r>
          </a:p>
        </p:txBody>
      </p:sp>
      <p:sp>
        <p:nvSpPr>
          <p:cNvPr id="141" name="Shape 141"/>
          <p:cNvSpPr/>
          <p:nvPr/>
        </p:nvSpPr>
        <p:spPr>
          <a:xfrm>
            <a:off x="6400800" y="7454900"/>
            <a:ext cx="1270000" cy="736600"/>
          </a:xfrm>
          <a:prstGeom prst="rect">
            <a:avLst/>
          </a:prstGeom>
          <a:solidFill>
            <a:srgbClr val="D29D00"/>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400"/>
            </a:lvl1pPr>
          </a:lstStyle>
          <a:p>
            <a:pPr lvl="0">
              <a:defRPr sz="1800"/>
            </a:pPr>
            <a:r>
              <a:rPr sz="1400"/>
              <a:t>LENGUA</a:t>
            </a:r>
          </a:p>
        </p:txBody>
      </p:sp>
      <p:sp>
        <p:nvSpPr>
          <p:cNvPr id="142" name="Shape 142"/>
          <p:cNvSpPr/>
          <p:nvPr/>
        </p:nvSpPr>
        <p:spPr>
          <a:xfrm flipV="1">
            <a:off x="6997700" y="4610100"/>
            <a:ext cx="21039" cy="635000"/>
          </a:xfrm>
          <a:prstGeom prst="line">
            <a:avLst/>
          </a:prstGeom>
          <a:ln w="12700">
            <a:solidFill>
              <a:srgbClr val="ABABAB"/>
            </a:solidFill>
            <a:miter lim="400000"/>
            <a:headEnd type="stealth"/>
          </a:ln>
        </p:spPr>
        <p:txBody>
          <a:bodyPr lIns="50800" tIns="50800" rIns="50800" bIns="50800" anchor="ctr"/>
          <a:lstStyle/>
          <a:p>
            <a:pPr lvl="0" algn="l" defTabSz="457200">
              <a:defRPr sz="1200">
                <a:latin typeface="Helvetica"/>
                <a:ea typeface="Helvetica"/>
                <a:cs typeface="Helvetica"/>
                <a:sym typeface="Helvetica"/>
              </a:defRPr>
            </a:pPr>
          </a:p>
        </p:txBody>
      </p:sp>
      <p:sp>
        <p:nvSpPr>
          <p:cNvPr id="143" name="Shape 143"/>
          <p:cNvSpPr/>
          <p:nvPr/>
        </p:nvSpPr>
        <p:spPr>
          <a:xfrm>
            <a:off x="4191000" y="8178800"/>
            <a:ext cx="1270000" cy="736600"/>
          </a:xfrm>
          <a:prstGeom prst="rect">
            <a:avLst/>
          </a:prstGeom>
          <a:solidFill>
            <a:srgbClr val="4F7A28"/>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400">
                <a:solidFill>
                  <a:srgbClr val="FFFFFF"/>
                </a:solidFill>
              </a:defRPr>
            </a:lvl1pPr>
          </a:lstStyle>
          <a:p>
            <a:pPr lvl="0">
              <a:defRPr sz="1800">
                <a:solidFill>
                  <a:srgbClr val="000000"/>
                </a:solidFill>
              </a:defRPr>
            </a:pPr>
            <a:r>
              <a:rPr sz="1400">
                <a:solidFill>
                  <a:srgbClr val="FFFFFF"/>
                </a:solidFill>
              </a:rPr>
              <a:t>ETC.</a:t>
            </a:r>
          </a:p>
        </p:txBody>
      </p:sp>
      <p:sp>
        <p:nvSpPr>
          <p:cNvPr id="144" name="Shape 144"/>
          <p:cNvSpPr/>
          <p:nvPr/>
        </p:nvSpPr>
        <p:spPr>
          <a:xfrm>
            <a:off x="6400800" y="8166100"/>
            <a:ext cx="1270000" cy="736600"/>
          </a:xfrm>
          <a:prstGeom prst="rect">
            <a:avLst/>
          </a:prstGeom>
          <a:solidFill>
            <a:srgbClr val="D29D00"/>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400"/>
            </a:lvl1pPr>
          </a:lstStyle>
          <a:p>
            <a:pPr lvl="0">
              <a:defRPr sz="1800"/>
            </a:pPr>
            <a:r>
              <a:rPr sz="1400"/>
              <a:t>ETC</a:t>
            </a:r>
          </a:p>
        </p:txBody>
      </p:sp>
      <p:sp>
        <p:nvSpPr>
          <p:cNvPr id="145" name="Shape 145"/>
          <p:cNvSpPr/>
          <p:nvPr/>
        </p:nvSpPr>
        <p:spPr>
          <a:xfrm>
            <a:off x="8407400" y="5397500"/>
            <a:ext cx="2400300" cy="2654300"/>
          </a:xfrm>
          <a:prstGeom prst="rect">
            <a:avLst/>
          </a:prstGeom>
          <a:solidFill>
            <a:srgbClr val="B92D5D"/>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800">
                <a:solidFill>
                  <a:srgbClr val="FFFFFF"/>
                </a:solidFill>
              </a:defRPr>
            </a:lvl1pPr>
          </a:lstStyle>
          <a:p>
            <a:pPr lvl="0">
              <a:defRPr>
                <a:solidFill>
                  <a:srgbClr val="000000"/>
                </a:solidFill>
              </a:defRPr>
            </a:pPr>
            <a:r>
              <a:rPr>
                <a:solidFill>
                  <a:srgbClr val="FFFFFF"/>
                </a:solidFill>
              </a:rPr>
              <a:t>AQUÍ ES COSA TUYA. TANTAS SUBPÁGINAS COMO QUIERAS DONDE PONGAS VÍDEOS, TRABAJOS DE AMPLIACIÓN, NOTICIAS</a:t>
            </a:r>
          </a:p>
        </p:txBody>
      </p:sp>
      <p:sp>
        <p:nvSpPr>
          <p:cNvPr id="146" name="Shape 146"/>
          <p:cNvSpPr/>
          <p:nvPr/>
        </p:nvSpPr>
        <p:spPr>
          <a:xfrm flipH="1" flipV="1">
            <a:off x="9431739" y="4610100"/>
            <a:ext cx="15528" cy="787400"/>
          </a:xfrm>
          <a:prstGeom prst="line">
            <a:avLst/>
          </a:prstGeom>
          <a:ln w="12700">
            <a:solidFill>
              <a:srgbClr val="ABABAB"/>
            </a:solidFill>
            <a:miter lim="400000"/>
            <a:headEnd type="stealth"/>
          </a:ln>
        </p:spPr>
        <p:txBody>
          <a:bodyPr lIns="50800" tIns="50800" rIns="50800" bIns="50800" anchor="ctr"/>
          <a:lstStyle/>
          <a:p>
            <a:pPr lvl="0" algn="l" defTabSz="457200">
              <a:defRPr sz="1200">
                <a:latin typeface="Helvetica"/>
                <a:ea typeface="Helvetica"/>
                <a:cs typeface="Helvetica"/>
                <a:sym typeface="Helvetica"/>
              </a:defRPr>
            </a:pPr>
          </a:p>
        </p:txBody>
      </p:sp>
      <p:sp>
        <p:nvSpPr>
          <p:cNvPr id="147" name="Shape 147"/>
          <p:cNvSpPr/>
          <p:nvPr/>
        </p:nvSpPr>
        <p:spPr>
          <a:xfrm>
            <a:off x="11049000" y="5397500"/>
            <a:ext cx="1689100" cy="1143000"/>
          </a:xfrm>
          <a:prstGeom prst="rect">
            <a:avLst/>
          </a:prstGeom>
          <a:solidFill>
            <a:srgbClr val="E4EF65"/>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800"/>
            </a:lvl1pPr>
          </a:lstStyle>
          <a:p>
            <a:pPr lvl="0"/>
            <a:r>
              <a:t>CORREO ELECTRÓNICO</a:t>
            </a:r>
          </a:p>
        </p:txBody>
      </p:sp>
      <p:sp>
        <p:nvSpPr>
          <p:cNvPr id="148" name="Shape 148"/>
          <p:cNvSpPr/>
          <p:nvPr/>
        </p:nvSpPr>
        <p:spPr>
          <a:xfrm flipH="1" flipV="1">
            <a:off x="11633200" y="4610100"/>
            <a:ext cx="15527" cy="787400"/>
          </a:xfrm>
          <a:prstGeom prst="line">
            <a:avLst/>
          </a:prstGeom>
          <a:ln w="12700">
            <a:solidFill>
              <a:srgbClr val="ABABAB"/>
            </a:solidFill>
            <a:miter lim="400000"/>
            <a:headEnd type="stealth"/>
          </a:ln>
        </p:spPr>
        <p:txBody>
          <a:bodyPr lIns="50800" tIns="50800" rIns="50800" bIns="50800" anchor="ctr"/>
          <a:lstStyle/>
          <a:p>
            <a:pPr lvl="0" algn="l" defTabSz="457200">
              <a:defRPr sz="1200">
                <a:latin typeface="Helvetica"/>
                <a:ea typeface="Helvetica"/>
                <a:cs typeface="Helvetica"/>
                <a:sym typeface="Helvetica"/>
              </a:defRPr>
            </a:pPr>
          </a:p>
        </p:txBody>
      </p:sp>
    </p:spTree>
  </p:cSld>
  <p:clrMapOvr>
    <a:masterClrMapping/>
  </p:clrMapOvr>
  <mc:AlternateContent xmlns:mc="http://schemas.openxmlformats.org/markup-compatibility/2006">
    <mc:Choice xmlns:p14="http://schemas.microsoft.com/office/powerpoint/2010/main" Requires="p14">
      <p:transition spd="med" advClick="1">
        <p14:prism dir="d"/>
      </p:transition>
    </mc:Choice>
    <mc:Fallback>
      <p:transition xmlns:p14="http://schemas.microsoft.com/office/powerpoint/2010/main" spd="med" advClick="1">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1" presetID="2" grpId="1" fill="hold">
                                  <p:stCondLst>
                                    <p:cond delay="0"/>
                                  </p:stCondLst>
                                  <p:iterate type="el" backwards="0">
                                    <p:tmAbs val="0"/>
                                  </p:iterate>
                                  <p:childTnLst>
                                    <p:set>
                                      <p:cBhvr>
                                        <p:cTn id="6" fill="hold"/>
                                        <p:tgtEl>
                                          <p:spTgt spid="113"/>
                                        </p:tgtEl>
                                        <p:attrNameLst>
                                          <p:attrName>style.visibility</p:attrName>
                                        </p:attrNameLst>
                                      </p:cBhvr>
                                      <p:to>
                                        <p:strVal val="visible"/>
                                      </p:to>
                                    </p:set>
                                    <p:anim calcmode="lin" valueType="num">
                                      <p:cBhvr>
                                        <p:cTn id="7" dur="1000" fill="hold"/>
                                        <p:tgtEl>
                                          <p:spTgt spid="113"/>
                                        </p:tgtEl>
                                        <p:attrNameLst>
                                          <p:attrName>ppt_x</p:attrName>
                                        </p:attrNameLst>
                                      </p:cBhvr>
                                      <p:tavLst>
                                        <p:tav tm="0">
                                          <p:val>
                                            <p:strVal val="#ppt_x"/>
                                          </p:val>
                                        </p:tav>
                                        <p:tav tm="100000">
                                          <p:val>
                                            <p:strVal val="#ppt_x"/>
                                          </p:val>
                                        </p:tav>
                                      </p:tavLst>
                                    </p:anim>
                                    <p:anim calcmode="lin" valueType="num">
                                      <p:cBhvr>
                                        <p:cTn id="8" dur="1000" fill="hold"/>
                                        <p:tgtEl>
                                          <p:spTgt spid="11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nodeType="clickEffect" presetClass="entr" presetSubtype="0" presetID="9" grpId="2" fill="hold">
                                  <p:stCondLst>
                                    <p:cond delay="0"/>
                                  </p:stCondLst>
                                  <p:iterate type="el" backwards="0">
                                    <p:tmAbs val="0"/>
                                  </p:iterate>
                                  <p:childTnLst>
                                    <p:set>
                                      <p:cBhvr>
                                        <p:cTn id="12" fill="hold"/>
                                        <p:tgtEl>
                                          <p:spTgt spid="114"/>
                                        </p:tgtEl>
                                        <p:attrNameLst>
                                          <p:attrName>style.visibility</p:attrName>
                                        </p:attrNameLst>
                                      </p:cBhvr>
                                      <p:to>
                                        <p:strVal val="visible"/>
                                      </p:to>
                                    </p:set>
                                    <p:animEffect filter="dissolve" transition="in">
                                      <p:cBhvr>
                                        <p:cTn id="13" dur="1000"/>
                                        <p:tgtEl>
                                          <p:spTgt spid="114"/>
                                        </p:tgtEl>
                                      </p:cBhvr>
                                    </p:animEffect>
                                  </p:childTnLst>
                                </p:cTn>
                              </p:par>
                            </p:childTnLst>
                          </p:cTn>
                        </p:par>
                      </p:childTnLst>
                    </p:cTn>
                  </p:par>
                  <p:par>
                    <p:cTn id="14" fill="hold">
                      <p:stCondLst>
                        <p:cond delay="indefinite"/>
                      </p:stCondLst>
                      <p:childTnLst>
                        <p:par>
                          <p:cTn id="15" fill="hold">
                            <p:stCondLst>
                              <p:cond delay="0"/>
                            </p:stCondLst>
                            <p:childTnLst>
                              <p:par>
                                <p:cTn id="16" nodeType="clickEffect" presetClass="entr" presetSubtype="1" presetID="22" grpId="3" fill="hold">
                                  <p:stCondLst>
                                    <p:cond delay="0"/>
                                  </p:stCondLst>
                                  <p:iterate type="el" backwards="0">
                                    <p:tmAbs val="0"/>
                                  </p:iterate>
                                  <p:childTnLst>
                                    <p:set>
                                      <p:cBhvr>
                                        <p:cTn id="17" fill="hold"/>
                                        <p:tgtEl>
                                          <p:spTgt spid="122"/>
                                        </p:tgtEl>
                                        <p:attrNameLst>
                                          <p:attrName>style.visibility</p:attrName>
                                        </p:attrNameLst>
                                      </p:cBhvr>
                                      <p:to>
                                        <p:strVal val="visible"/>
                                      </p:to>
                                    </p:set>
                                    <p:animEffect filter="wipe(up)" transition="in">
                                      <p:cBhvr>
                                        <p:cTn id="18" dur="1000"/>
                                        <p:tgtEl>
                                          <p:spTgt spid="122"/>
                                        </p:tgtEl>
                                      </p:cBhvr>
                                    </p:animEffect>
                                  </p:childTnLst>
                                </p:cTn>
                              </p:par>
                            </p:childTnLst>
                          </p:cTn>
                        </p:par>
                        <p:par>
                          <p:cTn id="19" fill="hold">
                            <p:stCondLst>
                              <p:cond delay="1000"/>
                            </p:stCondLst>
                            <p:childTnLst>
                              <p:par>
                                <p:cTn id="20" nodeType="afterEffect" presetClass="entr" presetSubtype="8" presetID="22" grpId="4" fill="hold">
                                  <p:stCondLst>
                                    <p:cond delay="0"/>
                                  </p:stCondLst>
                                  <p:iterate type="el" backwards="0">
                                    <p:tmAbs val="0"/>
                                  </p:iterate>
                                  <p:childTnLst>
                                    <p:set>
                                      <p:cBhvr>
                                        <p:cTn id="21" fill="hold"/>
                                        <p:tgtEl>
                                          <p:spTgt spid="121"/>
                                        </p:tgtEl>
                                        <p:attrNameLst>
                                          <p:attrName>style.visibility</p:attrName>
                                        </p:attrNameLst>
                                      </p:cBhvr>
                                      <p:to>
                                        <p:strVal val="visible"/>
                                      </p:to>
                                    </p:set>
                                    <p:animEffect filter="wipe(left)" transition="in">
                                      <p:cBhvr>
                                        <p:cTn id="22" dur="1000"/>
                                        <p:tgtEl>
                                          <p:spTgt spid="121"/>
                                        </p:tgtEl>
                                      </p:cBhvr>
                                    </p:animEffect>
                                  </p:childTnLst>
                                </p:cTn>
                              </p:par>
                            </p:childTnLst>
                          </p:cTn>
                        </p:par>
                      </p:childTnLst>
                    </p:cTn>
                  </p:par>
                  <p:par>
                    <p:cTn id="23" fill="hold">
                      <p:stCondLst>
                        <p:cond delay="indefinite"/>
                      </p:stCondLst>
                      <p:childTnLst>
                        <p:par>
                          <p:cTn id="24" fill="hold">
                            <p:stCondLst>
                              <p:cond delay="0"/>
                            </p:stCondLst>
                            <p:childTnLst>
                              <p:par>
                                <p:cTn id="25" nodeType="clickEffect" presetClass="entr" presetSubtype="1" presetID="22" grpId="5" fill="hold">
                                  <p:stCondLst>
                                    <p:cond delay="0"/>
                                  </p:stCondLst>
                                  <p:iterate type="el" backwards="0">
                                    <p:tmAbs val="0"/>
                                  </p:iterate>
                                  <p:childTnLst>
                                    <p:set>
                                      <p:cBhvr>
                                        <p:cTn id="26" fill="hold"/>
                                        <p:tgtEl>
                                          <p:spTgt spid="123"/>
                                        </p:tgtEl>
                                        <p:attrNameLst>
                                          <p:attrName>style.visibility</p:attrName>
                                        </p:attrNameLst>
                                      </p:cBhvr>
                                      <p:to>
                                        <p:strVal val="visible"/>
                                      </p:to>
                                    </p:set>
                                    <p:animEffect filter="wipe(up)" transition="in">
                                      <p:cBhvr>
                                        <p:cTn id="27" dur="1000"/>
                                        <p:tgtEl>
                                          <p:spTgt spid="123"/>
                                        </p:tgtEl>
                                      </p:cBhvr>
                                    </p:animEffect>
                                  </p:childTnLst>
                                </p:cTn>
                              </p:par>
                            </p:childTnLst>
                          </p:cTn>
                        </p:par>
                        <p:par>
                          <p:cTn id="28" fill="hold">
                            <p:stCondLst>
                              <p:cond delay="1000"/>
                            </p:stCondLst>
                            <p:childTnLst>
                              <p:par>
                                <p:cTn id="29" nodeType="afterEffect" presetClass="entr" presetSubtype="1" presetID="9" grpId="6" fill="hold">
                                  <p:stCondLst>
                                    <p:cond delay="0"/>
                                  </p:stCondLst>
                                  <p:iterate type="el" backwards="0">
                                    <p:tmAbs val="0"/>
                                  </p:iterate>
                                  <p:childTnLst>
                                    <p:set>
                                      <p:cBhvr>
                                        <p:cTn id="30" fill="hold"/>
                                        <p:tgtEl>
                                          <p:spTgt spid="115"/>
                                        </p:tgtEl>
                                        <p:attrNameLst>
                                          <p:attrName>style.visibility</p:attrName>
                                        </p:attrNameLst>
                                      </p:cBhvr>
                                      <p:to>
                                        <p:strVal val="visible"/>
                                      </p:to>
                                    </p:set>
                                    <p:animEffect filter="dissolve(down)" transition="in">
                                      <p:cBhvr>
                                        <p:cTn id="31" dur="1000"/>
                                        <p:tgtEl>
                                          <p:spTgt spid="115"/>
                                        </p:tgtEl>
                                      </p:cBhvr>
                                    </p:animEffect>
                                  </p:childTnLst>
                                </p:cTn>
                              </p:par>
                            </p:childTnLst>
                          </p:cTn>
                        </p:par>
                      </p:childTnLst>
                    </p:cTn>
                  </p:par>
                  <p:par>
                    <p:cTn id="32" fill="hold">
                      <p:stCondLst>
                        <p:cond delay="indefinite"/>
                      </p:stCondLst>
                      <p:childTnLst>
                        <p:par>
                          <p:cTn id="33" fill="hold">
                            <p:stCondLst>
                              <p:cond delay="0"/>
                            </p:stCondLst>
                            <p:childTnLst>
                              <p:par>
                                <p:cTn id="34" nodeType="clickEffect" presetClass="entr" presetSubtype="1" presetID="22" grpId="7" fill="hold">
                                  <p:stCondLst>
                                    <p:cond delay="0"/>
                                  </p:stCondLst>
                                  <p:iterate type="el" backwards="0">
                                    <p:tmAbs val="0"/>
                                  </p:iterate>
                                  <p:childTnLst>
                                    <p:set>
                                      <p:cBhvr>
                                        <p:cTn id="35" fill="hold"/>
                                        <p:tgtEl>
                                          <p:spTgt spid="130"/>
                                        </p:tgtEl>
                                        <p:attrNameLst>
                                          <p:attrName>style.visibility</p:attrName>
                                        </p:attrNameLst>
                                      </p:cBhvr>
                                      <p:to>
                                        <p:strVal val="visible"/>
                                      </p:to>
                                    </p:set>
                                    <p:animEffect filter="wipe(up)" transition="in">
                                      <p:cBhvr>
                                        <p:cTn id="36" dur="1000"/>
                                        <p:tgtEl>
                                          <p:spTgt spid="130"/>
                                        </p:tgtEl>
                                      </p:cBhvr>
                                    </p:animEffect>
                                  </p:childTnLst>
                                </p:cTn>
                              </p:par>
                            </p:childTnLst>
                          </p:cTn>
                        </p:par>
                        <p:par>
                          <p:cTn id="37" fill="hold">
                            <p:stCondLst>
                              <p:cond delay="1000"/>
                            </p:stCondLst>
                            <p:childTnLst>
                              <p:par>
                                <p:cTn id="38" nodeType="afterEffect" presetClass="entr" presetSubtype="4" presetID="9" grpId="8" fill="hold">
                                  <p:stCondLst>
                                    <p:cond delay="0"/>
                                  </p:stCondLst>
                                  <p:iterate type="el" backwards="0">
                                    <p:tmAbs val="0"/>
                                  </p:iterate>
                                  <p:childTnLst>
                                    <p:set>
                                      <p:cBhvr>
                                        <p:cTn id="39" fill="hold"/>
                                        <p:tgtEl>
                                          <p:spTgt spid="129"/>
                                        </p:tgtEl>
                                        <p:attrNameLst>
                                          <p:attrName>style.visibility</p:attrName>
                                        </p:attrNameLst>
                                      </p:cBhvr>
                                      <p:to>
                                        <p:strVal val="visible"/>
                                      </p:to>
                                    </p:set>
                                    <p:animEffect filter="dissolve(up)" transition="in">
                                      <p:cBhvr>
                                        <p:cTn id="40" dur="1000"/>
                                        <p:tgtEl>
                                          <p:spTgt spid="129"/>
                                        </p:tgtEl>
                                      </p:cBhvr>
                                    </p:animEffect>
                                  </p:childTnLst>
                                </p:cTn>
                              </p:par>
                            </p:childTnLst>
                          </p:cTn>
                        </p:par>
                      </p:childTnLst>
                    </p:cTn>
                  </p:par>
                  <p:par>
                    <p:cTn id="41" fill="hold">
                      <p:stCondLst>
                        <p:cond delay="indefinite"/>
                      </p:stCondLst>
                      <p:childTnLst>
                        <p:par>
                          <p:cTn id="42" fill="hold">
                            <p:stCondLst>
                              <p:cond delay="0"/>
                            </p:stCondLst>
                            <p:childTnLst>
                              <p:par>
                                <p:cTn id="43" nodeType="clickEffect" presetClass="entr" presetSubtype="1" presetID="22" grpId="9" fill="hold">
                                  <p:stCondLst>
                                    <p:cond delay="0"/>
                                  </p:stCondLst>
                                  <p:iterate type="el" backwards="0">
                                    <p:tmAbs val="0"/>
                                  </p:iterate>
                                  <p:childTnLst>
                                    <p:set>
                                      <p:cBhvr>
                                        <p:cTn id="44" fill="hold"/>
                                        <p:tgtEl>
                                          <p:spTgt spid="124"/>
                                        </p:tgtEl>
                                        <p:attrNameLst>
                                          <p:attrName>style.visibility</p:attrName>
                                        </p:attrNameLst>
                                      </p:cBhvr>
                                      <p:to>
                                        <p:strVal val="visible"/>
                                      </p:to>
                                    </p:set>
                                    <p:animEffect filter="wipe(up)" transition="in">
                                      <p:cBhvr>
                                        <p:cTn id="45" dur="1000"/>
                                        <p:tgtEl>
                                          <p:spTgt spid="124"/>
                                        </p:tgtEl>
                                      </p:cBhvr>
                                    </p:animEffect>
                                  </p:childTnLst>
                                </p:cTn>
                              </p:par>
                            </p:childTnLst>
                          </p:cTn>
                        </p:par>
                        <p:par>
                          <p:cTn id="46" fill="hold">
                            <p:stCondLst>
                              <p:cond delay="1000"/>
                            </p:stCondLst>
                            <p:childTnLst>
                              <p:par>
                                <p:cTn id="47" nodeType="afterEffect" presetClass="entr" presetSubtype="1" presetID="9" grpId="10" fill="hold">
                                  <p:stCondLst>
                                    <p:cond delay="0"/>
                                  </p:stCondLst>
                                  <p:iterate type="el" backwards="0">
                                    <p:tmAbs val="0"/>
                                  </p:iterate>
                                  <p:childTnLst>
                                    <p:set>
                                      <p:cBhvr>
                                        <p:cTn id="48" fill="hold"/>
                                        <p:tgtEl>
                                          <p:spTgt spid="120"/>
                                        </p:tgtEl>
                                        <p:attrNameLst>
                                          <p:attrName>style.visibility</p:attrName>
                                        </p:attrNameLst>
                                      </p:cBhvr>
                                      <p:to>
                                        <p:strVal val="visible"/>
                                      </p:to>
                                    </p:set>
                                    <p:animEffect filter="dissolve(down)" transition="in">
                                      <p:cBhvr>
                                        <p:cTn id="49" dur="1000"/>
                                        <p:tgtEl>
                                          <p:spTgt spid="120"/>
                                        </p:tgtEl>
                                      </p:cBhvr>
                                    </p:animEffect>
                                  </p:childTnLst>
                                </p:cTn>
                              </p:par>
                            </p:childTnLst>
                          </p:cTn>
                        </p:par>
                      </p:childTnLst>
                    </p:cTn>
                  </p:par>
                  <p:par>
                    <p:cTn id="50" fill="hold">
                      <p:stCondLst>
                        <p:cond delay="indefinite"/>
                      </p:stCondLst>
                      <p:childTnLst>
                        <p:par>
                          <p:cTn id="51" fill="hold">
                            <p:stCondLst>
                              <p:cond delay="0"/>
                            </p:stCondLst>
                            <p:childTnLst>
                              <p:par>
                                <p:cTn id="52" nodeType="clickEffect" presetClass="entr" presetSubtype="1" presetID="22" grpId="11" fill="hold">
                                  <p:stCondLst>
                                    <p:cond delay="0"/>
                                  </p:stCondLst>
                                  <p:iterate type="el" backwards="0">
                                    <p:tmAbs val="0"/>
                                  </p:iterate>
                                  <p:childTnLst>
                                    <p:set>
                                      <p:cBhvr>
                                        <p:cTn id="53" fill="hold"/>
                                        <p:tgtEl>
                                          <p:spTgt spid="132"/>
                                        </p:tgtEl>
                                        <p:attrNameLst>
                                          <p:attrName>style.visibility</p:attrName>
                                        </p:attrNameLst>
                                      </p:cBhvr>
                                      <p:to>
                                        <p:strVal val="visible"/>
                                      </p:to>
                                    </p:set>
                                    <p:animEffect filter="wipe(up)" transition="in">
                                      <p:cBhvr>
                                        <p:cTn id="54" dur="1000"/>
                                        <p:tgtEl>
                                          <p:spTgt spid="132"/>
                                        </p:tgtEl>
                                      </p:cBhvr>
                                    </p:animEffect>
                                  </p:childTnLst>
                                </p:cTn>
                              </p:par>
                            </p:childTnLst>
                          </p:cTn>
                        </p:par>
                        <p:par>
                          <p:cTn id="55" fill="hold">
                            <p:stCondLst>
                              <p:cond delay="1000"/>
                            </p:stCondLst>
                            <p:childTnLst>
                              <p:par>
                                <p:cTn id="56" nodeType="afterEffect" presetClass="entr" presetSubtype="16" presetID="23" grpId="12" fill="hold">
                                  <p:stCondLst>
                                    <p:cond delay="0"/>
                                  </p:stCondLst>
                                  <p:iterate type="el" backwards="0">
                                    <p:tmAbs val="0"/>
                                  </p:iterate>
                                  <p:childTnLst>
                                    <p:set>
                                      <p:cBhvr>
                                        <p:cTn id="57" fill="hold"/>
                                        <p:tgtEl>
                                          <p:spTgt spid="131"/>
                                        </p:tgtEl>
                                        <p:attrNameLst>
                                          <p:attrName>style.visibility</p:attrName>
                                        </p:attrNameLst>
                                      </p:cBhvr>
                                      <p:to>
                                        <p:strVal val="visible"/>
                                      </p:to>
                                    </p:set>
                                    <p:anim calcmode="lin" valueType="num">
                                      <p:cBhvr>
                                        <p:cTn id="58" dur="1000" fill="hold"/>
                                        <p:tgtEl>
                                          <p:spTgt spid="131"/>
                                        </p:tgtEl>
                                        <p:attrNameLst>
                                          <p:attrName>ppt_w</p:attrName>
                                        </p:attrNameLst>
                                      </p:cBhvr>
                                      <p:tavLst>
                                        <p:tav tm="0">
                                          <p:val>
                                            <p:strVal val="4*#ppt_w"/>
                                          </p:val>
                                        </p:tav>
                                        <p:tav tm="100000">
                                          <p:val>
                                            <p:strVal val="#ppt_w"/>
                                          </p:val>
                                        </p:tav>
                                      </p:tavLst>
                                    </p:anim>
                                    <p:anim calcmode="lin" valueType="num">
                                      <p:cBhvr>
                                        <p:cTn id="59" dur="1000" fill="hold"/>
                                        <p:tgtEl>
                                          <p:spTgt spid="131"/>
                                        </p:tgtEl>
                                        <p:attrNameLst>
                                          <p:attrName>ppt_h</p:attrName>
                                        </p:attrNameLst>
                                      </p:cBhvr>
                                      <p:tavLst>
                                        <p:tav tm="0">
                                          <p:val>
                                            <p:strVal val="4*#ppt_h"/>
                                          </p:val>
                                        </p:tav>
                                        <p:tav tm="100000">
                                          <p:val>
                                            <p:strVal val="#ppt_h"/>
                                          </p:val>
                                        </p:tav>
                                      </p:tavLst>
                                    </p:anim>
                                  </p:childTnLst>
                                </p:cTn>
                              </p:par>
                            </p:childTnLst>
                          </p:cTn>
                        </p:par>
                      </p:childTnLst>
                    </p:cTn>
                  </p:par>
                  <p:par>
                    <p:cTn id="60" fill="hold">
                      <p:stCondLst>
                        <p:cond delay="indefinite"/>
                      </p:stCondLst>
                      <p:childTnLst>
                        <p:par>
                          <p:cTn id="61" fill="hold">
                            <p:stCondLst>
                              <p:cond delay="0"/>
                            </p:stCondLst>
                            <p:childTnLst>
                              <p:par>
                                <p:cTn id="62" nodeType="clickEffect" presetClass="entr" presetSubtype="1" presetID="22" grpId="13" fill="hold">
                                  <p:stCondLst>
                                    <p:cond delay="0"/>
                                  </p:stCondLst>
                                  <p:iterate type="el" backwards="0">
                                    <p:tmAbs val="0"/>
                                  </p:iterate>
                                  <p:childTnLst>
                                    <p:set>
                                      <p:cBhvr>
                                        <p:cTn id="63" fill="hold"/>
                                        <p:tgtEl>
                                          <p:spTgt spid="125"/>
                                        </p:tgtEl>
                                        <p:attrNameLst>
                                          <p:attrName>style.visibility</p:attrName>
                                        </p:attrNameLst>
                                      </p:cBhvr>
                                      <p:to>
                                        <p:strVal val="visible"/>
                                      </p:to>
                                    </p:set>
                                    <p:animEffect filter="wipe(up)" transition="in">
                                      <p:cBhvr>
                                        <p:cTn id="64" dur="1000"/>
                                        <p:tgtEl>
                                          <p:spTgt spid="125"/>
                                        </p:tgtEl>
                                      </p:cBhvr>
                                    </p:animEffect>
                                  </p:childTnLst>
                                </p:cTn>
                              </p:par>
                            </p:childTnLst>
                          </p:cTn>
                        </p:par>
                        <p:par>
                          <p:cTn id="65" fill="hold">
                            <p:stCondLst>
                              <p:cond delay="1000"/>
                            </p:stCondLst>
                            <p:childTnLst>
                              <p:par>
                                <p:cTn id="66" nodeType="afterEffect" presetClass="entr" presetSubtype="0" presetID="9" grpId="14" fill="hold">
                                  <p:stCondLst>
                                    <p:cond delay="0"/>
                                  </p:stCondLst>
                                  <p:iterate type="lt" backwards="0">
                                    <p:tmAbs val="0"/>
                                  </p:iterate>
                                  <p:childTnLst>
                                    <p:set>
                                      <p:cBhvr>
                                        <p:cTn id="67" fill="hold"/>
                                        <p:tgtEl>
                                          <p:spTgt spid="116"/>
                                        </p:tgtEl>
                                        <p:attrNameLst>
                                          <p:attrName>style.visibility</p:attrName>
                                        </p:attrNameLst>
                                      </p:cBhvr>
                                      <p:to>
                                        <p:strVal val="visible"/>
                                      </p:to>
                                    </p:set>
                                    <p:animEffect filter="dissolve" transition="in">
                                      <p:cBhvr>
                                        <p:cTn id="68" dur="2000"/>
                                        <p:tgtEl>
                                          <p:spTgt spid="116"/>
                                        </p:tgtEl>
                                      </p:cBhvr>
                                    </p:animEffect>
                                  </p:childTnLst>
                                </p:cTn>
                              </p:par>
                            </p:childTnLst>
                          </p:cTn>
                        </p:par>
                      </p:childTnLst>
                    </p:cTn>
                  </p:par>
                  <p:par>
                    <p:cTn id="69" fill="hold">
                      <p:stCondLst>
                        <p:cond delay="indefinite"/>
                      </p:stCondLst>
                      <p:childTnLst>
                        <p:par>
                          <p:cTn id="70" fill="hold">
                            <p:stCondLst>
                              <p:cond delay="0"/>
                            </p:stCondLst>
                            <p:childTnLst>
                              <p:par>
                                <p:cTn id="71" nodeType="clickEffect" presetClass="entr" presetSubtype="1" presetID="22" grpId="15" fill="hold">
                                  <p:stCondLst>
                                    <p:cond delay="0"/>
                                  </p:stCondLst>
                                  <p:iterate type="el" backwards="0">
                                    <p:tmAbs val="0"/>
                                  </p:iterate>
                                  <p:childTnLst>
                                    <p:set>
                                      <p:cBhvr>
                                        <p:cTn id="72" fill="hold"/>
                                        <p:tgtEl>
                                          <p:spTgt spid="137"/>
                                        </p:tgtEl>
                                        <p:attrNameLst>
                                          <p:attrName>style.visibility</p:attrName>
                                        </p:attrNameLst>
                                      </p:cBhvr>
                                      <p:to>
                                        <p:strVal val="visible"/>
                                      </p:to>
                                    </p:set>
                                    <p:animEffect filter="wipe(up)" transition="in">
                                      <p:cBhvr>
                                        <p:cTn id="73" dur="1000"/>
                                        <p:tgtEl>
                                          <p:spTgt spid="137"/>
                                        </p:tgtEl>
                                      </p:cBhvr>
                                    </p:animEffect>
                                  </p:childTnLst>
                                </p:cTn>
                              </p:par>
                            </p:childTnLst>
                          </p:cTn>
                        </p:par>
                        <p:par>
                          <p:cTn id="74" fill="hold">
                            <p:stCondLst>
                              <p:cond delay="1000"/>
                            </p:stCondLst>
                            <p:childTnLst>
                              <p:par>
                                <p:cTn id="75" nodeType="afterEffect" presetClass="entr" presetSubtype="0" presetID="9" grpId="16" fill="hold">
                                  <p:stCondLst>
                                    <p:cond delay="0"/>
                                  </p:stCondLst>
                                  <p:iterate type="el" backwards="0">
                                    <p:tmAbs val="0"/>
                                  </p:iterate>
                                  <p:childTnLst>
                                    <p:set>
                                      <p:cBhvr>
                                        <p:cTn id="76" fill="hold"/>
                                        <p:tgtEl>
                                          <p:spTgt spid="133"/>
                                        </p:tgtEl>
                                        <p:attrNameLst>
                                          <p:attrName>style.visibility</p:attrName>
                                        </p:attrNameLst>
                                      </p:cBhvr>
                                      <p:to>
                                        <p:strVal val="visible"/>
                                      </p:to>
                                    </p:set>
                                    <p:animEffect filter="dissolve" transition="in">
                                      <p:cBhvr>
                                        <p:cTn id="77" dur="1000"/>
                                        <p:tgtEl>
                                          <p:spTgt spid="133"/>
                                        </p:tgtEl>
                                      </p:cBhvr>
                                    </p:animEffect>
                                  </p:childTnLst>
                                </p:cTn>
                              </p:par>
                            </p:childTnLst>
                          </p:cTn>
                        </p:par>
                        <p:par>
                          <p:cTn id="78" fill="hold">
                            <p:stCondLst>
                              <p:cond delay="2000"/>
                            </p:stCondLst>
                            <p:childTnLst>
                              <p:par>
                                <p:cTn id="79" nodeType="afterEffect" presetClass="entr" presetSubtype="0" presetID="9" grpId="17" fill="hold">
                                  <p:stCondLst>
                                    <p:cond delay="0"/>
                                  </p:stCondLst>
                                  <p:iterate type="el" backwards="0">
                                    <p:tmAbs val="0"/>
                                  </p:iterate>
                                  <p:childTnLst>
                                    <p:set>
                                      <p:cBhvr>
                                        <p:cTn id="80" fill="hold"/>
                                        <p:tgtEl>
                                          <p:spTgt spid="134"/>
                                        </p:tgtEl>
                                        <p:attrNameLst>
                                          <p:attrName>style.visibility</p:attrName>
                                        </p:attrNameLst>
                                      </p:cBhvr>
                                      <p:to>
                                        <p:strVal val="visible"/>
                                      </p:to>
                                    </p:set>
                                    <p:animEffect filter="dissolve" transition="in">
                                      <p:cBhvr>
                                        <p:cTn id="81" dur="1000"/>
                                        <p:tgtEl>
                                          <p:spTgt spid="134"/>
                                        </p:tgtEl>
                                      </p:cBhvr>
                                    </p:animEffect>
                                  </p:childTnLst>
                                </p:cTn>
                              </p:par>
                            </p:childTnLst>
                          </p:cTn>
                        </p:par>
                        <p:par>
                          <p:cTn id="82" fill="hold">
                            <p:stCondLst>
                              <p:cond delay="3000"/>
                            </p:stCondLst>
                            <p:childTnLst>
                              <p:par>
                                <p:cTn id="83" nodeType="afterEffect" presetClass="entr" presetSubtype="0" presetID="9" grpId="18" fill="hold">
                                  <p:stCondLst>
                                    <p:cond delay="0"/>
                                  </p:stCondLst>
                                  <p:iterate type="el" backwards="0">
                                    <p:tmAbs val="0"/>
                                  </p:iterate>
                                  <p:childTnLst>
                                    <p:set>
                                      <p:cBhvr>
                                        <p:cTn id="84" fill="hold"/>
                                        <p:tgtEl>
                                          <p:spTgt spid="135"/>
                                        </p:tgtEl>
                                        <p:attrNameLst>
                                          <p:attrName>style.visibility</p:attrName>
                                        </p:attrNameLst>
                                      </p:cBhvr>
                                      <p:to>
                                        <p:strVal val="visible"/>
                                      </p:to>
                                    </p:set>
                                    <p:animEffect filter="dissolve" transition="in">
                                      <p:cBhvr>
                                        <p:cTn id="85" dur="1000"/>
                                        <p:tgtEl>
                                          <p:spTgt spid="135"/>
                                        </p:tgtEl>
                                      </p:cBhvr>
                                    </p:animEffect>
                                  </p:childTnLst>
                                </p:cTn>
                              </p:par>
                            </p:childTnLst>
                          </p:cTn>
                        </p:par>
                        <p:par>
                          <p:cTn id="86" fill="hold">
                            <p:stCondLst>
                              <p:cond delay="4000"/>
                            </p:stCondLst>
                            <p:childTnLst>
                              <p:par>
                                <p:cTn id="87" nodeType="afterEffect" presetClass="entr" presetSubtype="0" presetID="9" grpId="19" fill="hold">
                                  <p:stCondLst>
                                    <p:cond delay="0"/>
                                  </p:stCondLst>
                                  <p:iterate type="el" backwards="0">
                                    <p:tmAbs val="0"/>
                                  </p:iterate>
                                  <p:childTnLst>
                                    <p:set>
                                      <p:cBhvr>
                                        <p:cTn id="88" fill="hold"/>
                                        <p:tgtEl>
                                          <p:spTgt spid="136"/>
                                        </p:tgtEl>
                                        <p:attrNameLst>
                                          <p:attrName>style.visibility</p:attrName>
                                        </p:attrNameLst>
                                      </p:cBhvr>
                                      <p:to>
                                        <p:strVal val="visible"/>
                                      </p:to>
                                    </p:set>
                                    <p:animEffect filter="dissolve" transition="in">
                                      <p:cBhvr>
                                        <p:cTn id="89" dur="1000"/>
                                        <p:tgtEl>
                                          <p:spTgt spid="136"/>
                                        </p:tgtEl>
                                      </p:cBhvr>
                                    </p:animEffect>
                                  </p:childTnLst>
                                </p:cTn>
                              </p:par>
                            </p:childTnLst>
                          </p:cTn>
                        </p:par>
                        <p:par>
                          <p:cTn id="90" fill="hold">
                            <p:stCondLst>
                              <p:cond delay="5000"/>
                            </p:stCondLst>
                            <p:childTnLst>
                              <p:par>
                                <p:cTn id="91" nodeType="afterEffect" presetClass="entr" presetSubtype="0" presetID="9" grpId="20" fill="hold">
                                  <p:stCondLst>
                                    <p:cond delay="0"/>
                                  </p:stCondLst>
                                  <p:iterate type="el" backwards="0">
                                    <p:tmAbs val="0"/>
                                  </p:iterate>
                                  <p:childTnLst>
                                    <p:set>
                                      <p:cBhvr>
                                        <p:cTn id="92" fill="hold"/>
                                        <p:tgtEl>
                                          <p:spTgt spid="143"/>
                                        </p:tgtEl>
                                        <p:attrNameLst>
                                          <p:attrName>style.visibility</p:attrName>
                                        </p:attrNameLst>
                                      </p:cBhvr>
                                      <p:to>
                                        <p:strVal val="visible"/>
                                      </p:to>
                                    </p:set>
                                    <p:animEffect filter="dissolve" transition="in">
                                      <p:cBhvr>
                                        <p:cTn id="93" dur="1000"/>
                                        <p:tgtEl>
                                          <p:spTgt spid="143"/>
                                        </p:tgtEl>
                                      </p:cBhvr>
                                    </p:animEffect>
                                  </p:childTnLst>
                                </p:cTn>
                              </p:par>
                            </p:childTnLst>
                          </p:cTn>
                        </p:par>
                      </p:childTnLst>
                    </p:cTn>
                  </p:par>
                  <p:par>
                    <p:cTn id="94" fill="hold">
                      <p:stCondLst>
                        <p:cond delay="indefinite"/>
                      </p:stCondLst>
                      <p:childTnLst>
                        <p:par>
                          <p:cTn id="95" fill="hold">
                            <p:stCondLst>
                              <p:cond delay="0"/>
                            </p:stCondLst>
                            <p:childTnLst>
                              <p:par>
                                <p:cTn id="96" nodeType="clickEffect" presetClass="entr" presetSubtype="1" presetID="22" grpId="21" fill="hold">
                                  <p:stCondLst>
                                    <p:cond delay="0"/>
                                  </p:stCondLst>
                                  <p:iterate type="el" backwards="0">
                                    <p:tmAbs val="0"/>
                                  </p:iterate>
                                  <p:childTnLst>
                                    <p:set>
                                      <p:cBhvr>
                                        <p:cTn id="97" fill="hold"/>
                                        <p:tgtEl>
                                          <p:spTgt spid="126"/>
                                        </p:tgtEl>
                                        <p:attrNameLst>
                                          <p:attrName>style.visibility</p:attrName>
                                        </p:attrNameLst>
                                      </p:cBhvr>
                                      <p:to>
                                        <p:strVal val="visible"/>
                                      </p:to>
                                    </p:set>
                                    <p:animEffect filter="wipe(up)" transition="in">
                                      <p:cBhvr>
                                        <p:cTn id="98" dur="1000"/>
                                        <p:tgtEl>
                                          <p:spTgt spid="126"/>
                                        </p:tgtEl>
                                      </p:cBhvr>
                                    </p:animEffect>
                                  </p:childTnLst>
                                </p:cTn>
                              </p:par>
                            </p:childTnLst>
                          </p:cTn>
                        </p:par>
                        <p:par>
                          <p:cTn id="99" fill="hold">
                            <p:stCondLst>
                              <p:cond delay="1000"/>
                            </p:stCondLst>
                            <p:childTnLst>
                              <p:par>
                                <p:cTn id="100" nodeType="afterEffect" presetClass="entr" presetSubtype="5" presetID="3" grpId="22" fill="hold">
                                  <p:stCondLst>
                                    <p:cond delay="0"/>
                                  </p:stCondLst>
                                  <p:iterate type="el" backwards="0">
                                    <p:tmAbs val="0"/>
                                  </p:iterate>
                                  <p:childTnLst>
                                    <p:set>
                                      <p:cBhvr>
                                        <p:cTn id="101" fill="hold"/>
                                        <p:tgtEl>
                                          <p:spTgt spid="117"/>
                                        </p:tgtEl>
                                        <p:attrNameLst>
                                          <p:attrName>style.visibility</p:attrName>
                                        </p:attrNameLst>
                                      </p:cBhvr>
                                      <p:to>
                                        <p:strVal val="visible"/>
                                      </p:to>
                                    </p:set>
                                    <p:animEffect filter="blinds(vertical)" transition="in">
                                      <p:cBhvr>
                                        <p:cTn id="102" dur="1000"/>
                                        <p:tgtEl>
                                          <p:spTgt spid="117"/>
                                        </p:tgtEl>
                                      </p:cBhvr>
                                    </p:animEffect>
                                  </p:childTnLst>
                                </p:cTn>
                              </p:par>
                            </p:childTnLst>
                          </p:cTn>
                        </p:par>
                      </p:childTnLst>
                    </p:cTn>
                  </p:par>
                  <p:par>
                    <p:cTn id="103" fill="hold">
                      <p:stCondLst>
                        <p:cond delay="indefinite"/>
                      </p:stCondLst>
                      <p:childTnLst>
                        <p:par>
                          <p:cTn id="104" fill="hold">
                            <p:stCondLst>
                              <p:cond delay="0"/>
                            </p:stCondLst>
                            <p:childTnLst>
                              <p:par>
                                <p:cTn id="105" nodeType="clickEffect" presetClass="entr" presetSubtype="1" presetID="22" grpId="23" fill="hold">
                                  <p:stCondLst>
                                    <p:cond delay="0"/>
                                  </p:stCondLst>
                                  <p:iterate type="el" backwards="0">
                                    <p:tmAbs val="0"/>
                                  </p:iterate>
                                  <p:childTnLst>
                                    <p:set>
                                      <p:cBhvr>
                                        <p:cTn id="106" fill="hold"/>
                                        <p:tgtEl>
                                          <p:spTgt spid="142"/>
                                        </p:tgtEl>
                                        <p:attrNameLst>
                                          <p:attrName>style.visibility</p:attrName>
                                        </p:attrNameLst>
                                      </p:cBhvr>
                                      <p:to>
                                        <p:strVal val="visible"/>
                                      </p:to>
                                    </p:set>
                                    <p:animEffect filter="wipe(up)" transition="in">
                                      <p:cBhvr>
                                        <p:cTn id="107" dur="1000"/>
                                        <p:tgtEl>
                                          <p:spTgt spid="142"/>
                                        </p:tgtEl>
                                      </p:cBhvr>
                                    </p:animEffect>
                                  </p:childTnLst>
                                </p:cTn>
                              </p:par>
                            </p:childTnLst>
                          </p:cTn>
                        </p:par>
                        <p:par>
                          <p:cTn id="108" fill="hold">
                            <p:stCondLst>
                              <p:cond delay="1000"/>
                            </p:stCondLst>
                            <p:childTnLst>
                              <p:par>
                                <p:cTn id="109" nodeType="afterEffect" presetClass="entr" presetSubtype="0" presetID="9" grpId="24" fill="hold">
                                  <p:stCondLst>
                                    <p:cond delay="0"/>
                                  </p:stCondLst>
                                  <p:iterate type="el" backwards="0">
                                    <p:tmAbs val="0"/>
                                  </p:iterate>
                                  <p:childTnLst>
                                    <p:set>
                                      <p:cBhvr>
                                        <p:cTn id="110" fill="hold"/>
                                        <p:tgtEl>
                                          <p:spTgt spid="138"/>
                                        </p:tgtEl>
                                        <p:attrNameLst>
                                          <p:attrName>style.visibility</p:attrName>
                                        </p:attrNameLst>
                                      </p:cBhvr>
                                      <p:to>
                                        <p:strVal val="visible"/>
                                      </p:to>
                                    </p:set>
                                    <p:animEffect filter="dissolve" transition="in">
                                      <p:cBhvr>
                                        <p:cTn id="111" dur="1000"/>
                                        <p:tgtEl>
                                          <p:spTgt spid="138"/>
                                        </p:tgtEl>
                                      </p:cBhvr>
                                    </p:animEffect>
                                  </p:childTnLst>
                                </p:cTn>
                              </p:par>
                            </p:childTnLst>
                          </p:cTn>
                        </p:par>
                        <p:par>
                          <p:cTn id="112" fill="hold">
                            <p:stCondLst>
                              <p:cond delay="2000"/>
                            </p:stCondLst>
                            <p:childTnLst>
                              <p:par>
                                <p:cTn id="113" nodeType="afterEffect" presetClass="entr" presetSubtype="0" presetID="9" grpId="25" fill="hold">
                                  <p:stCondLst>
                                    <p:cond delay="0"/>
                                  </p:stCondLst>
                                  <p:iterate type="el" backwards="0">
                                    <p:tmAbs val="0"/>
                                  </p:iterate>
                                  <p:childTnLst>
                                    <p:set>
                                      <p:cBhvr>
                                        <p:cTn id="114" fill="hold"/>
                                        <p:tgtEl>
                                          <p:spTgt spid="139"/>
                                        </p:tgtEl>
                                        <p:attrNameLst>
                                          <p:attrName>style.visibility</p:attrName>
                                        </p:attrNameLst>
                                      </p:cBhvr>
                                      <p:to>
                                        <p:strVal val="visible"/>
                                      </p:to>
                                    </p:set>
                                    <p:animEffect filter="dissolve" transition="in">
                                      <p:cBhvr>
                                        <p:cTn id="115" dur="1000"/>
                                        <p:tgtEl>
                                          <p:spTgt spid="139"/>
                                        </p:tgtEl>
                                      </p:cBhvr>
                                    </p:animEffect>
                                  </p:childTnLst>
                                </p:cTn>
                              </p:par>
                            </p:childTnLst>
                          </p:cTn>
                        </p:par>
                        <p:par>
                          <p:cTn id="116" fill="hold">
                            <p:stCondLst>
                              <p:cond delay="3000"/>
                            </p:stCondLst>
                            <p:childTnLst>
                              <p:par>
                                <p:cTn id="117" nodeType="afterEffect" presetClass="entr" presetSubtype="0" presetID="9" grpId="26" fill="hold">
                                  <p:stCondLst>
                                    <p:cond delay="0"/>
                                  </p:stCondLst>
                                  <p:iterate type="el" backwards="0">
                                    <p:tmAbs val="0"/>
                                  </p:iterate>
                                  <p:childTnLst>
                                    <p:set>
                                      <p:cBhvr>
                                        <p:cTn id="118" fill="hold"/>
                                        <p:tgtEl>
                                          <p:spTgt spid="140"/>
                                        </p:tgtEl>
                                        <p:attrNameLst>
                                          <p:attrName>style.visibility</p:attrName>
                                        </p:attrNameLst>
                                      </p:cBhvr>
                                      <p:to>
                                        <p:strVal val="visible"/>
                                      </p:to>
                                    </p:set>
                                    <p:animEffect filter="dissolve" transition="in">
                                      <p:cBhvr>
                                        <p:cTn id="119" dur="1000"/>
                                        <p:tgtEl>
                                          <p:spTgt spid="140"/>
                                        </p:tgtEl>
                                      </p:cBhvr>
                                    </p:animEffect>
                                  </p:childTnLst>
                                </p:cTn>
                              </p:par>
                            </p:childTnLst>
                          </p:cTn>
                        </p:par>
                        <p:par>
                          <p:cTn id="120" fill="hold">
                            <p:stCondLst>
                              <p:cond delay="4000"/>
                            </p:stCondLst>
                            <p:childTnLst>
                              <p:par>
                                <p:cTn id="121" nodeType="afterEffect" presetClass="entr" presetSubtype="0" presetID="9" grpId="27" fill="hold">
                                  <p:stCondLst>
                                    <p:cond delay="0"/>
                                  </p:stCondLst>
                                  <p:iterate type="el" backwards="0">
                                    <p:tmAbs val="0"/>
                                  </p:iterate>
                                  <p:childTnLst>
                                    <p:set>
                                      <p:cBhvr>
                                        <p:cTn id="122" fill="hold"/>
                                        <p:tgtEl>
                                          <p:spTgt spid="141"/>
                                        </p:tgtEl>
                                        <p:attrNameLst>
                                          <p:attrName>style.visibility</p:attrName>
                                        </p:attrNameLst>
                                      </p:cBhvr>
                                      <p:to>
                                        <p:strVal val="visible"/>
                                      </p:to>
                                    </p:set>
                                    <p:animEffect filter="dissolve" transition="in">
                                      <p:cBhvr>
                                        <p:cTn id="123" dur="1000"/>
                                        <p:tgtEl>
                                          <p:spTgt spid="141"/>
                                        </p:tgtEl>
                                      </p:cBhvr>
                                    </p:animEffect>
                                  </p:childTnLst>
                                </p:cTn>
                              </p:par>
                            </p:childTnLst>
                          </p:cTn>
                        </p:par>
                        <p:par>
                          <p:cTn id="124" fill="hold">
                            <p:stCondLst>
                              <p:cond delay="5000"/>
                            </p:stCondLst>
                            <p:childTnLst>
                              <p:par>
                                <p:cTn id="125" nodeType="afterEffect" presetClass="entr" presetSubtype="0" presetID="9" grpId="28" fill="hold">
                                  <p:stCondLst>
                                    <p:cond delay="0"/>
                                  </p:stCondLst>
                                  <p:iterate type="el" backwards="0">
                                    <p:tmAbs val="0"/>
                                  </p:iterate>
                                  <p:childTnLst>
                                    <p:set>
                                      <p:cBhvr>
                                        <p:cTn id="126" fill="hold"/>
                                        <p:tgtEl>
                                          <p:spTgt spid="144"/>
                                        </p:tgtEl>
                                        <p:attrNameLst>
                                          <p:attrName>style.visibility</p:attrName>
                                        </p:attrNameLst>
                                      </p:cBhvr>
                                      <p:to>
                                        <p:strVal val="visible"/>
                                      </p:to>
                                    </p:set>
                                    <p:animEffect filter="dissolve" transition="in">
                                      <p:cBhvr>
                                        <p:cTn id="127" dur="1000"/>
                                        <p:tgtEl>
                                          <p:spTgt spid="144"/>
                                        </p:tgtEl>
                                      </p:cBhvr>
                                    </p:animEffect>
                                  </p:childTnLst>
                                </p:cTn>
                              </p:par>
                            </p:childTnLst>
                          </p:cTn>
                        </p:par>
                      </p:childTnLst>
                    </p:cTn>
                  </p:par>
                  <p:par>
                    <p:cTn id="128" fill="hold">
                      <p:stCondLst>
                        <p:cond delay="indefinite"/>
                      </p:stCondLst>
                      <p:childTnLst>
                        <p:par>
                          <p:cTn id="129" fill="hold">
                            <p:stCondLst>
                              <p:cond delay="0"/>
                            </p:stCondLst>
                            <p:childTnLst>
                              <p:par>
                                <p:cTn id="130" nodeType="clickEffect" presetClass="entr" presetSubtype="1" presetID="22" grpId="29" fill="hold">
                                  <p:stCondLst>
                                    <p:cond delay="0"/>
                                  </p:stCondLst>
                                  <p:iterate type="el" backwards="0">
                                    <p:tmAbs val="0"/>
                                  </p:iterate>
                                  <p:childTnLst>
                                    <p:set>
                                      <p:cBhvr>
                                        <p:cTn id="131" fill="hold"/>
                                        <p:tgtEl>
                                          <p:spTgt spid="127"/>
                                        </p:tgtEl>
                                        <p:attrNameLst>
                                          <p:attrName>style.visibility</p:attrName>
                                        </p:attrNameLst>
                                      </p:cBhvr>
                                      <p:to>
                                        <p:strVal val="visible"/>
                                      </p:to>
                                    </p:set>
                                    <p:animEffect filter="wipe(up)" transition="in">
                                      <p:cBhvr>
                                        <p:cTn id="132" dur="1000"/>
                                        <p:tgtEl>
                                          <p:spTgt spid="127"/>
                                        </p:tgtEl>
                                      </p:cBhvr>
                                    </p:animEffect>
                                  </p:childTnLst>
                                </p:cTn>
                              </p:par>
                            </p:childTnLst>
                          </p:cTn>
                        </p:par>
                        <p:par>
                          <p:cTn id="133" fill="hold">
                            <p:stCondLst>
                              <p:cond delay="1000"/>
                            </p:stCondLst>
                            <p:childTnLst>
                              <p:par>
                                <p:cTn id="134" nodeType="afterEffect" presetClass="entr" presetSubtype="4" presetID="22" grpId="30" fill="hold">
                                  <p:stCondLst>
                                    <p:cond delay="0"/>
                                  </p:stCondLst>
                                  <p:iterate type="el" backwards="0">
                                    <p:tmAbs val="0"/>
                                  </p:iterate>
                                  <p:childTnLst>
                                    <p:set>
                                      <p:cBhvr>
                                        <p:cTn id="135" fill="hold"/>
                                        <p:tgtEl>
                                          <p:spTgt spid="118"/>
                                        </p:tgtEl>
                                        <p:attrNameLst>
                                          <p:attrName>style.visibility</p:attrName>
                                        </p:attrNameLst>
                                      </p:cBhvr>
                                      <p:to>
                                        <p:strVal val="visible"/>
                                      </p:to>
                                    </p:set>
                                    <p:animEffect filter="wipe(down)" transition="in">
                                      <p:cBhvr>
                                        <p:cTn id="136" dur="2500"/>
                                        <p:tgtEl>
                                          <p:spTgt spid="118"/>
                                        </p:tgtEl>
                                      </p:cBhvr>
                                    </p:animEffect>
                                  </p:childTnLst>
                                </p:cTn>
                              </p:par>
                            </p:childTnLst>
                          </p:cTn>
                        </p:par>
                      </p:childTnLst>
                    </p:cTn>
                  </p:par>
                  <p:par>
                    <p:cTn id="137" fill="hold">
                      <p:stCondLst>
                        <p:cond delay="indefinite"/>
                      </p:stCondLst>
                      <p:childTnLst>
                        <p:par>
                          <p:cTn id="138" fill="hold">
                            <p:stCondLst>
                              <p:cond delay="0"/>
                            </p:stCondLst>
                            <p:childTnLst>
                              <p:par>
                                <p:cTn id="139" nodeType="clickEffect" presetClass="entr" presetSubtype="1" presetID="22" grpId="31" fill="hold">
                                  <p:stCondLst>
                                    <p:cond delay="0"/>
                                  </p:stCondLst>
                                  <p:iterate type="el" backwards="0">
                                    <p:tmAbs val="0"/>
                                  </p:iterate>
                                  <p:childTnLst>
                                    <p:set>
                                      <p:cBhvr>
                                        <p:cTn id="140" fill="hold"/>
                                        <p:tgtEl>
                                          <p:spTgt spid="146"/>
                                        </p:tgtEl>
                                        <p:attrNameLst>
                                          <p:attrName>style.visibility</p:attrName>
                                        </p:attrNameLst>
                                      </p:cBhvr>
                                      <p:to>
                                        <p:strVal val="visible"/>
                                      </p:to>
                                    </p:set>
                                    <p:animEffect filter="wipe(up)" transition="in">
                                      <p:cBhvr>
                                        <p:cTn id="141" dur="1000"/>
                                        <p:tgtEl>
                                          <p:spTgt spid="146"/>
                                        </p:tgtEl>
                                      </p:cBhvr>
                                    </p:animEffect>
                                  </p:childTnLst>
                                </p:cTn>
                              </p:par>
                            </p:childTnLst>
                          </p:cTn>
                        </p:par>
                        <p:par>
                          <p:cTn id="142" fill="hold">
                            <p:stCondLst>
                              <p:cond delay="1000"/>
                            </p:stCondLst>
                            <p:childTnLst>
                              <p:par>
                                <p:cTn id="143" nodeType="afterEffect" presetClass="entr" presetSubtype="1" presetID="2" grpId="32" fill="hold">
                                  <p:stCondLst>
                                    <p:cond delay="0"/>
                                  </p:stCondLst>
                                  <p:iterate type="lt" backwards="0">
                                    <p:tmAbs val="0"/>
                                  </p:iterate>
                                  <p:childTnLst>
                                    <p:set>
                                      <p:cBhvr>
                                        <p:cTn id="144" fill="hold"/>
                                        <p:tgtEl>
                                          <p:spTgt spid="145"/>
                                        </p:tgtEl>
                                        <p:attrNameLst>
                                          <p:attrName>style.visibility</p:attrName>
                                        </p:attrNameLst>
                                      </p:cBhvr>
                                      <p:to>
                                        <p:strVal val="visible"/>
                                      </p:to>
                                    </p:set>
                                    <p:anim calcmode="lin" valueType="num">
                                      <p:cBhvr>
                                        <p:cTn id="145" dur="80" fill="hold"/>
                                        <p:tgtEl>
                                          <p:spTgt spid="145"/>
                                        </p:tgtEl>
                                        <p:attrNameLst>
                                          <p:attrName>ppt_x</p:attrName>
                                        </p:attrNameLst>
                                      </p:cBhvr>
                                      <p:tavLst>
                                        <p:tav tm="0">
                                          <p:val>
                                            <p:strVal val="#ppt_x"/>
                                          </p:val>
                                        </p:tav>
                                        <p:tav tm="100000">
                                          <p:val>
                                            <p:strVal val="#ppt_x"/>
                                          </p:val>
                                        </p:tav>
                                      </p:tavLst>
                                    </p:anim>
                                    <p:anim calcmode="lin" valueType="num">
                                      <p:cBhvr>
                                        <p:cTn id="146" dur="80" fill="hold"/>
                                        <p:tgtEl>
                                          <p:spTgt spid="145"/>
                                        </p:tgtEl>
                                        <p:attrNameLst>
                                          <p:attrName>ppt_y</p:attrName>
                                        </p:attrNameLst>
                                      </p:cBhvr>
                                      <p:tavLst>
                                        <p:tav tm="0">
                                          <p:val>
                                            <p:strVal val="0-#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nodeType="clickEffect" presetClass="entr" presetSubtype="1" presetID="22" grpId="33" fill="hold">
                                  <p:stCondLst>
                                    <p:cond delay="0"/>
                                  </p:stCondLst>
                                  <p:iterate type="el" backwards="0">
                                    <p:tmAbs val="0"/>
                                  </p:iterate>
                                  <p:childTnLst>
                                    <p:set>
                                      <p:cBhvr>
                                        <p:cTn id="150" fill="hold"/>
                                        <p:tgtEl>
                                          <p:spTgt spid="128"/>
                                        </p:tgtEl>
                                        <p:attrNameLst>
                                          <p:attrName>style.visibility</p:attrName>
                                        </p:attrNameLst>
                                      </p:cBhvr>
                                      <p:to>
                                        <p:strVal val="visible"/>
                                      </p:to>
                                    </p:set>
                                    <p:animEffect filter="wipe(up)" transition="in">
                                      <p:cBhvr>
                                        <p:cTn id="151" dur="1000"/>
                                        <p:tgtEl>
                                          <p:spTgt spid="128"/>
                                        </p:tgtEl>
                                      </p:cBhvr>
                                    </p:animEffect>
                                  </p:childTnLst>
                                </p:cTn>
                              </p:par>
                            </p:childTnLst>
                          </p:cTn>
                        </p:par>
                        <p:par>
                          <p:cTn id="152" fill="hold">
                            <p:stCondLst>
                              <p:cond delay="1000"/>
                            </p:stCondLst>
                            <p:childTnLst>
                              <p:par>
                                <p:cTn id="153" nodeType="afterEffect" presetClass="entr" presetSubtype="8" presetID="2" grpId="34" fill="hold">
                                  <p:stCondLst>
                                    <p:cond delay="0"/>
                                  </p:stCondLst>
                                  <p:iterate type="lt" backwards="0">
                                    <p:tmAbs val="0"/>
                                  </p:iterate>
                                  <p:childTnLst>
                                    <p:set>
                                      <p:cBhvr>
                                        <p:cTn id="154" fill="hold"/>
                                        <p:tgtEl>
                                          <p:spTgt spid="119"/>
                                        </p:tgtEl>
                                        <p:attrNameLst>
                                          <p:attrName>style.visibility</p:attrName>
                                        </p:attrNameLst>
                                      </p:cBhvr>
                                      <p:to>
                                        <p:strVal val="visible"/>
                                      </p:to>
                                    </p:set>
                                    <p:anim calcmode="lin" valueType="num">
                                      <p:cBhvr>
                                        <p:cTn id="155" dur="3000" fill="hold"/>
                                        <p:tgtEl>
                                          <p:spTgt spid="119"/>
                                        </p:tgtEl>
                                        <p:attrNameLst>
                                          <p:attrName>ppt_x</p:attrName>
                                        </p:attrNameLst>
                                      </p:cBhvr>
                                      <p:tavLst>
                                        <p:tav tm="0">
                                          <p:val>
                                            <p:strVal val="0-#ppt_w/2"/>
                                          </p:val>
                                        </p:tav>
                                        <p:tav tm="100000">
                                          <p:val>
                                            <p:strVal val="#ppt_x"/>
                                          </p:val>
                                        </p:tav>
                                      </p:tavLst>
                                    </p:anim>
                                    <p:anim calcmode="lin" valueType="num">
                                      <p:cBhvr>
                                        <p:cTn id="156" dur="3000" fill="hold"/>
                                        <p:tgtEl>
                                          <p:spTgt spid="119"/>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nodeType="clickEffect" presetClass="entr" presetSubtype="1" presetID="22" grpId="35" fill="hold">
                                  <p:stCondLst>
                                    <p:cond delay="0"/>
                                  </p:stCondLst>
                                  <p:iterate type="el" backwards="0">
                                    <p:tmAbs val="0"/>
                                  </p:iterate>
                                  <p:childTnLst>
                                    <p:set>
                                      <p:cBhvr>
                                        <p:cTn id="160" fill="hold"/>
                                        <p:tgtEl>
                                          <p:spTgt spid="148"/>
                                        </p:tgtEl>
                                        <p:attrNameLst>
                                          <p:attrName>style.visibility</p:attrName>
                                        </p:attrNameLst>
                                      </p:cBhvr>
                                      <p:to>
                                        <p:strVal val="visible"/>
                                      </p:to>
                                    </p:set>
                                    <p:animEffect filter="wipe(up)" transition="in">
                                      <p:cBhvr>
                                        <p:cTn id="161" dur="1000"/>
                                        <p:tgtEl>
                                          <p:spTgt spid="148"/>
                                        </p:tgtEl>
                                      </p:cBhvr>
                                    </p:animEffect>
                                  </p:childTnLst>
                                </p:cTn>
                              </p:par>
                            </p:childTnLst>
                          </p:cTn>
                        </p:par>
                        <p:par>
                          <p:cTn id="162" fill="hold">
                            <p:stCondLst>
                              <p:cond delay="1000"/>
                            </p:stCondLst>
                            <p:childTnLst>
                              <p:par>
                                <p:cTn id="163" nodeType="afterEffect" presetClass="entr" presetSubtype="8" presetID="1" grpId="36" fill="hold">
                                  <p:stCondLst>
                                    <p:cond delay="0"/>
                                  </p:stCondLst>
                                  <p:iterate type="el" backwards="0">
                                    <p:tmAbs val="0"/>
                                  </p:iterate>
                                  <p:childTnLst>
                                    <p:set>
                                      <p:cBhvr>
                                        <p:cTn id="164" fill="hold"/>
                                        <p:tgtEl>
                                          <p:spTgt spid="147"/>
                                        </p:tgtEl>
                                        <p:attrNameLst>
                                          <p:attrName>style.visibility</p:attrName>
                                        </p:attrNameLst>
                                      </p:cBhvr>
                                      <p:to>
                                        <p:strVal val="visible"/>
                                      </p:to>
                                    </p:set>
                                    <p:animEffect filter="(null)(right)" transition="in">
                                      <p:cBhvr>
                                        <p:cTn id="165" dur="1000"/>
                                        <p:tgtEl>
                                          <p:spTgt spid="1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6" grpId="21"/>
      <p:bldP build="whole" bldLvl="1" animBg="1" rev="0" advAuto="0" spid="134" grpId="17"/>
      <p:bldP build="whole" bldLvl="1" animBg="1" rev="0" advAuto="0" spid="120" grpId="10"/>
      <p:bldP build="whole" bldLvl="1" animBg="1" rev="0" advAuto="0" spid="116" grpId="14"/>
      <p:bldP build="whole" bldLvl="1" animBg="1" rev="0" advAuto="0" spid="118" grpId="30"/>
      <p:bldP build="whole" bldLvl="1" animBg="1" rev="0" advAuto="0" spid="140" grpId="26"/>
      <p:bldP build="whole" bldLvl="1" animBg="1" rev="0" advAuto="0" spid="125" grpId="13"/>
      <p:bldP build="whole" bldLvl="1" animBg="1" rev="0" advAuto="0" spid="148" grpId="35"/>
      <p:bldP build="whole" bldLvl="1" animBg="1" rev="0" advAuto="0" spid="143" grpId="20"/>
      <p:bldP build="whole" bldLvl="1" animBg="1" rev="0" advAuto="0" spid="113" grpId="1"/>
      <p:bldP build="whole" bldLvl="1" animBg="1" rev="0" advAuto="0" spid="130" grpId="7"/>
      <p:bldP build="whole" bldLvl="1" animBg="1" rev="0" advAuto="0" spid="141" grpId="27"/>
      <p:bldP build="whole" bldLvl="1" animBg="1" rev="0" advAuto="0" spid="119" grpId="34"/>
      <p:bldP build="whole" bldLvl="1" animBg="1" rev="0" advAuto="0" spid="128" grpId="33"/>
      <p:bldP build="whole" bldLvl="1" animBg="1" rev="0" advAuto="0" spid="124" grpId="9"/>
      <p:bldP build="whole" bldLvl="1" animBg="1" rev="0" advAuto="0" spid="138" grpId="24"/>
      <p:bldP build="whole" bldLvl="1" animBg="1" rev="0" advAuto="0" spid="144" grpId="28"/>
      <p:bldP build="whole" bldLvl="1" animBg="1" rev="0" advAuto="0" spid="137" grpId="15"/>
      <p:bldP build="whole" bldLvl="1" animBg="1" rev="0" advAuto="0" spid="135" grpId="18"/>
      <p:bldP build="whole" bldLvl="1" animBg="1" rev="0" advAuto="0" spid="127" grpId="29"/>
      <p:bldP build="whole" bldLvl="1" animBg="1" rev="0" advAuto="0" spid="136" grpId="19"/>
      <p:bldP build="whole" bldLvl="1" animBg="1" rev="0" advAuto="0" spid="142" grpId="23"/>
      <p:bldP build="whole" bldLvl="1" animBg="1" rev="0" advAuto="0" spid="123" grpId="5"/>
      <p:bldP build="whole" bldLvl="1" animBg="1" rev="0" advAuto="0" spid="117" grpId="22"/>
      <p:bldP build="whole" bldLvl="1" animBg="1" rev="0" advAuto="0" spid="114" grpId="2"/>
      <p:bldP build="whole" bldLvl="1" animBg="1" rev="0" advAuto="0" spid="145" grpId="32"/>
      <p:bldP build="whole" bldLvl="1" animBg="1" rev="0" advAuto="0" spid="122" grpId="3"/>
      <p:bldP build="whole" bldLvl="1" animBg="1" rev="0" advAuto="0" spid="133" grpId="16"/>
      <p:bldP build="whole" bldLvl="1" animBg="1" rev="0" advAuto="0" spid="147" grpId="36"/>
      <p:bldP build="whole" bldLvl="1" animBg="1" rev="0" advAuto="0" spid="129" grpId="8"/>
      <p:bldP build="whole" bldLvl="1" animBg="1" rev="0" advAuto="0" spid="115" grpId="6"/>
      <p:bldP build="whole" bldLvl="1" animBg="1" rev="0" advAuto="0" spid="146" grpId="31"/>
      <p:bldP build="whole" bldLvl="1" animBg="1" rev="0" advAuto="0" spid="131" grpId="12"/>
      <p:bldP build="whole" bldLvl="1" animBg="1" rev="0" advAuto="0" spid="121" grpId="4"/>
      <p:bldP build="whole" bldLvl="1" animBg="1" rev="0" advAuto="0" spid="139" grpId="25"/>
      <p:bldP build="whole" bldLvl="1" animBg="1" rev="0" advAuto="0" spid="132" grpId="11"/>
    </p:bldLst>
  </p:timing>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0" name="Shape 150"/>
          <p:cNvSpPr/>
          <p:nvPr/>
        </p:nvSpPr>
        <p:spPr>
          <a:xfrm>
            <a:off x="1028700" y="4305300"/>
            <a:ext cx="10223500" cy="5118100"/>
          </a:xfrm>
          <a:prstGeom prst="rect">
            <a:avLst/>
          </a:prstGeom>
          <a:solidFill>
            <a:srgbClr val="FFB43F"/>
          </a:solidFill>
          <a:ln w="12700">
            <a:miter lim="400000"/>
          </a:ln>
          <a:effectLst>
            <a:outerShdw sx="100000" sy="100000" kx="0" ky="0" algn="b" rotWithShape="0" blurRad="381000" dist="114300" dir="0">
              <a:srgbClr val="000000">
                <a:alpha val="75000"/>
              </a:srgbClr>
            </a:outerShdw>
          </a:effectLst>
          <a:extLst>
            <a:ext uri="{C572A759-6A51-4108-AA02-DFA0A04FC94B}">
              <ma14:wrappingTextBoxFlag xmlns:ma14="http://schemas.microsoft.com/office/mac/drawingml/2011/main" val="1"/>
            </a:ext>
          </a:extLst>
        </p:spPr>
        <p:txBody>
          <a:bodyPr lIns="0" tIns="0" rIns="0" bIns="0" anchor="ctr">
            <a:spAutoFit/>
          </a:bodyPr>
          <a:lstStyle/>
          <a:p>
            <a:pPr lvl="0">
              <a:defRPr sz="1800"/>
            </a:pPr>
            <a:r>
              <a:rPr sz="3600"/>
              <a:t>Recuerda que tu página, una vez que la publiques, la puede ver todo el mundo. Esto significa que has de cuidar mucho lo que incluyes en ella. Evita datos personales (domicilio, teléfono móvil, fotos personales...) o no incluyas dato alguno que pueda ser motivo de falta hacia otras personas o que pueda ser denunciado como improcedente.</a:t>
            </a:r>
            <a:endParaRPr sz="3600"/>
          </a:p>
          <a:p>
            <a:pPr lvl="0">
              <a:defRPr sz="1800"/>
            </a:pPr>
            <a:r>
              <a:rPr sz="3600"/>
              <a:t>RECUERDA QUE ES UN CUADERNO ESCOLAR, NO UNA WEB PERSONAL</a:t>
            </a:r>
          </a:p>
        </p:txBody>
      </p:sp>
      <p:pic>
        <p:nvPicPr>
          <p:cNvPr id="151" name="ojo-vigilante.jpg"/>
          <p:cNvPicPr/>
          <p:nvPr/>
        </p:nvPicPr>
        <p:blipFill>
          <a:blip r:embed="rId2">
            <a:extLst/>
          </a:blip>
          <a:stretch>
            <a:fillRect/>
          </a:stretch>
        </p:blipFill>
        <p:spPr>
          <a:xfrm>
            <a:off x="8305800" y="469900"/>
            <a:ext cx="3810000" cy="3340100"/>
          </a:xfrm>
          <a:prstGeom prst="rect">
            <a:avLst/>
          </a:prstGeom>
          <a:ln w="12700">
            <a:miter lim="400000"/>
          </a:ln>
        </p:spPr>
      </p:pic>
      <p:pic>
        <p:nvPicPr>
          <p:cNvPr id="152" name="ojo-vigilante2.jpg"/>
          <p:cNvPicPr/>
          <p:nvPr/>
        </p:nvPicPr>
        <p:blipFill>
          <a:blip r:embed="rId3">
            <a:extLst/>
          </a:blip>
          <a:stretch>
            <a:fillRect/>
          </a:stretch>
        </p:blipFill>
        <p:spPr>
          <a:xfrm>
            <a:off x="8305800" y="469900"/>
            <a:ext cx="3810001" cy="2618510"/>
          </a:xfrm>
          <a:prstGeom prst="rect">
            <a:avLst/>
          </a:prstGeom>
          <a:ln w="12700">
            <a:miter lim="400000"/>
          </a:ln>
        </p:spPr>
      </p:pic>
      <p:pic>
        <p:nvPicPr>
          <p:cNvPr id="153" name="YBxCGcv.jpg"/>
          <p:cNvPicPr/>
          <p:nvPr/>
        </p:nvPicPr>
        <p:blipFill>
          <a:blip r:embed="rId4">
            <a:extLst/>
          </a:blip>
          <a:stretch>
            <a:fillRect/>
          </a:stretch>
        </p:blipFill>
        <p:spPr>
          <a:xfrm>
            <a:off x="8305800" y="469900"/>
            <a:ext cx="3810000" cy="1883542"/>
          </a:xfrm>
          <a:prstGeom prst="rect">
            <a:avLst/>
          </a:prstGeom>
          <a:ln w="12700">
            <a:miter lim="400000"/>
          </a:ln>
        </p:spPr>
      </p:pic>
      <p:pic>
        <p:nvPicPr>
          <p:cNvPr id="154" name="nw_hkn02.jpg"/>
          <p:cNvPicPr/>
          <p:nvPr/>
        </p:nvPicPr>
        <p:blipFill>
          <a:blip r:embed="rId5">
            <a:extLst/>
          </a:blip>
          <a:stretch>
            <a:fillRect/>
          </a:stretch>
        </p:blipFill>
        <p:spPr>
          <a:xfrm>
            <a:off x="8305800" y="469900"/>
            <a:ext cx="3810001" cy="2534753"/>
          </a:xfrm>
          <a:prstGeom prst="rect">
            <a:avLst/>
          </a:prstGeom>
          <a:ln w="12700">
            <a:miter lim="400000"/>
          </a:ln>
        </p:spPr>
      </p:pic>
    </p:spTree>
  </p:cSld>
  <p:clrMapOvr>
    <a:masterClrMapping/>
  </p:clrMapOvr>
  <p:transition spd="slow" advClick="1">
    <p:push dir="l"/>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0" grpId="1" fill="hold">
                                  <p:stCondLst>
                                    <p:cond delay="0"/>
                                  </p:stCondLst>
                                  <p:iterate type="el" backwards="0">
                                    <p:tmAbs val="0"/>
                                  </p:iterate>
                                  <p:childTnLst>
                                    <p:set>
                                      <p:cBhvr>
                                        <p:cTn id="6" fill="hold"/>
                                        <p:tgtEl>
                                          <p:spTgt spid="151"/>
                                        </p:tgtEl>
                                        <p:attrNameLst>
                                          <p:attrName>style.visibility</p:attrName>
                                        </p:attrNameLst>
                                      </p:cBhvr>
                                      <p:to>
                                        <p:strVal val="visible"/>
                                      </p:to>
                                    </p:set>
                                    <p:animEffect filter="fade" transition="in">
                                      <p:cBhvr>
                                        <p:cTn id="7" dur="1000"/>
                                        <p:tgtEl>
                                          <p:spTgt spid="151"/>
                                        </p:tgtEl>
                                      </p:cBhvr>
                                    </p:animEffect>
                                  </p:childTnLst>
                                </p:cTn>
                              </p:par>
                            </p:childTnLst>
                          </p:cTn>
                        </p:par>
                      </p:childTnLst>
                    </p:cTn>
                  </p:par>
                  <p:par>
                    <p:cTn id="8" fill="hold">
                      <p:stCondLst>
                        <p:cond delay="indefinite"/>
                      </p:stCondLst>
                      <p:childTnLst>
                        <p:par>
                          <p:cTn id="9" fill="hold">
                            <p:stCondLst>
                              <p:cond delay="0"/>
                            </p:stCondLst>
                            <p:childTnLst>
                              <p:par>
                                <p:cTn id="10" nodeType="clickEffect" presetClass="entr" presetSubtype="0" presetID="10" grpId="2" fill="hold">
                                  <p:stCondLst>
                                    <p:cond delay="0"/>
                                  </p:stCondLst>
                                  <p:iterate type="el" backwards="0">
                                    <p:tmAbs val="0"/>
                                  </p:iterate>
                                  <p:childTnLst>
                                    <p:set>
                                      <p:cBhvr>
                                        <p:cTn id="11" fill="hold"/>
                                        <p:tgtEl>
                                          <p:spTgt spid="152"/>
                                        </p:tgtEl>
                                        <p:attrNameLst>
                                          <p:attrName>style.visibility</p:attrName>
                                        </p:attrNameLst>
                                      </p:cBhvr>
                                      <p:to>
                                        <p:strVal val="visible"/>
                                      </p:to>
                                    </p:set>
                                    <p:animEffect filter="fade" transition="in">
                                      <p:cBhvr>
                                        <p:cTn id="12" dur="1000"/>
                                        <p:tgtEl>
                                          <p:spTgt spid="152"/>
                                        </p:tgtEl>
                                      </p:cBhvr>
                                    </p:animEffect>
                                  </p:childTnLst>
                                </p:cTn>
                              </p:par>
                            </p:childTnLst>
                          </p:cTn>
                        </p:par>
                        <p:par>
                          <p:cTn id="13" fill="hold">
                            <p:stCondLst>
                              <p:cond delay="1000"/>
                            </p:stCondLst>
                            <p:childTnLst>
                              <p:par>
                                <p:cTn id="14" nodeType="afterEffect" presetClass="exit" presetSubtype="0" presetID="10" grpId="3" fill="hold">
                                  <p:stCondLst>
                                    <p:cond delay="0"/>
                                  </p:stCondLst>
                                  <p:iterate type="el" backwards="0">
                                    <p:tmAbs val="0"/>
                                  </p:iterate>
                                  <p:childTnLst>
                                    <p:animEffect filter="fade" transition="out">
                                      <p:cBhvr>
                                        <p:cTn id="15" dur="1000" fill="hold"/>
                                        <p:tgtEl>
                                          <p:spTgt spid="151"/>
                                        </p:tgtEl>
                                      </p:cBhvr>
                                    </p:animEffect>
                                    <p:set>
                                      <p:cBhvr>
                                        <p:cTn id="16" fill="hold">
                                          <p:stCondLst>
                                            <p:cond delay="999"/>
                                          </p:stCondLst>
                                        </p:cTn>
                                        <p:tgtEl>
                                          <p:spTgt spid="151"/>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nodeType="clickEffect" presetClass="entr" presetSubtype="0" presetID="10" grpId="4" fill="hold">
                                  <p:stCondLst>
                                    <p:cond delay="0"/>
                                  </p:stCondLst>
                                  <p:iterate type="el" backwards="0">
                                    <p:tmAbs val="0"/>
                                  </p:iterate>
                                  <p:childTnLst>
                                    <p:set>
                                      <p:cBhvr>
                                        <p:cTn id="20" fill="hold"/>
                                        <p:tgtEl>
                                          <p:spTgt spid="153"/>
                                        </p:tgtEl>
                                        <p:attrNameLst>
                                          <p:attrName>style.visibility</p:attrName>
                                        </p:attrNameLst>
                                      </p:cBhvr>
                                      <p:to>
                                        <p:strVal val="visible"/>
                                      </p:to>
                                    </p:set>
                                    <p:animEffect filter="fade" transition="in">
                                      <p:cBhvr>
                                        <p:cTn id="21" dur="1000"/>
                                        <p:tgtEl>
                                          <p:spTgt spid="153"/>
                                        </p:tgtEl>
                                      </p:cBhvr>
                                    </p:animEffect>
                                  </p:childTnLst>
                                </p:cTn>
                              </p:par>
                            </p:childTnLst>
                          </p:cTn>
                        </p:par>
                        <p:par>
                          <p:cTn id="22" fill="hold">
                            <p:stCondLst>
                              <p:cond delay="1000"/>
                            </p:stCondLst>
                            <p:childTnLst>
                              <p:par>
                                <p:cTn id="23" nodeType="afterEffect" presetClass="exit" presetSubtype="0" presetID="10" grpId="5" fill="hold">
                                  <p:stCondLst>
                                    <p:cond delay="0"/>
                                  </p:stCondLst>
                                  <p:iterate type="el" backwards="0">
                                    <p:tmAbs val="0"/>
                                  </p:iterate>
                                  <p:childTnLst>
                                    <p:animEffect filter="fade" transition="out">
                                      <p:cBhvr>
                                        <p:cTn id="24" dur="1000" fill="hold"/>
                                        <p:tgtEl>
                                          <p:spTgt spid="152"/>
                                        </p:tgtEl>
                                      </p:cBhvr>
                                    </p:animEffect>
                                    <p:set>
                                      <p:cBhvr>
                                        <p:cTn id="25" fill="hold">
                                          <p:stCondLst>
                                            <p:cond delay="999"/>
                                          </p:stCondLst>
                                        </p:cTn>
                                        <p:tgtEl>
                                          <p:spTgt spid="152"/>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nodeType="clickEffect" presetClass="entr" presetSubtype="0" presetID="10" grpId="6" fill="hold">
                                  <p:stCondLst>
                                    <p:cond delay="0"/>
                                  </p:stCondLst>
                                  <p:iterate type="el" backwards="0">
                                    <p:tmAbs val="0"/>
                                  </p:iterate>
                                  <p:childTnLst>
                                    <p:set>
                                      <p:cBhvr>
                                        <p:cTn id="29" fill="hold"/>
                                        <p:tgtEl>
                                          <p:spTgt spid="154"/>
                                        </p:tgtEl>
                                        <p:attrNameLst>
                                          <p:attrName>style.visibility</p:attrName>
                                        </p:attrNameLst>
                                      </p:cBhvr>
                                      <p:to>
                                        <p:strVal val="visible"/>
                                      </p:to>
                                    </p:set>
                                    <p:animEffect filter="fade" transition="in">
                                      <p:cBhvr>
                                        <p:cTn id="30" dur="1000"/>
                                        <p:tgtEl>
                                          <p:spTgt spid="154"/>
                                        </p:tgtEl>
                                      </p:cBhvr>
                                    </p:animEffect>
                                  </p:childTnLst>
                                </p:cTn>
                              </p:par>
                            </p:childTnLst>
                          </p:cTn>
                        </p:par>
                        <p:par>
                          <p:cTn id="31" fill="hold">
                            <p:stCondLst>
                              <p:cond delay="1000"/>
                            </p:stCondLst>
                            <p:childTnLst>
                              <p:par>
                                <p:cTn id="32" nodeType="afterEffect" presetClass="exit" presetSubtype="0" presetID="10" grpId="7" fill="hold">
                                  <p:stCondLst>
                                    <p:cond delay="0"/>
                                  </p:stCondLst>
                                  <p:iterate type="el" backwards="0">
                                    <p:tmAbs val="0"/>
                                  </p:iterate>
                                  <p:childTnLst>
                                    <p:animEffect filter="fade" transition="out">
                                      <p:cBhvr>
                                        <p:cTn id="33" dur="1000" fill="hold"/>
                                        <p:tgtEl>
                                          <p:spTgt spid="153"/>
                                        </p:tgtEl>
                                      </p:cBhvr>
                                    </p:animEffect>
                                    <p:set>
                                      <p:cBhvr>
                                        <p:cTn id="34" fill="hold">
                                          <p:stCondLst>
                                            <p:cond delay="999"/>
                                          </p:stCondLst>
                                        </p:cTn>
                                        <p:tgtEl>
                                          <p:spTgt spid="153"/>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nodeType="clickEffect" presetClass="entr" presetSubtype="1" presetID="2" grpId="8" fill="hold">
                                  <p:stCondLst>
                                    <p:cond delay="0"/>
                                  </p:stCondLst>
                                  <p:iterate type="el" backwards="0">
                                    <p:tmAbs val="0"/>
                                  </p:iterate>
                                  <p:childTnLst>
                                    <p:set>
                                      <p:cBhvr>
                                        <p:cTn id="38" fill="hold"/>
                                        <p:tgtEl>
                                          <p:spTgt spid="150"/>
                                        </p:tgtEl>
                                        <p:attrNameLst>
                                          <p:attrName>style.visibility</p:attrName>
                                        </p:attrNameLst>
                                      </p:cBhvr>
                                      <p:to>
                                        <p:strVal val="visible"/>
                                      </p:to>
                                    </p:set>
                                    <p:anim calcmode="lin" valueType="num">
                                      <p:cBhvr>
                                        <p:cTn id="39" dur="2000" fill="hold"/>
                                        <p:tgtEl>
                                          <p:spTgt spid="150"/>
                                        </p:tgtEl>
                                        <p:attrNameLst>
                                          <p:attrName>ppt_x</p:attrName>
                                        </p:attrNameLst>
                                      </p:cBhvr>
                                      <p:tavLst>
                                        <p:tav tm="0">
                                          <p:val>
                                            <p:strVal val="#ppt_x"/>
                                          </p:val>
                                        </p:tav>
                                        <p:tav tm="100000">
                                          <p:val>
                                            <p:strVal val="#ppt_x"/>
                                          </p:val>
                                        </p:tav>
                                      </p:tavLst>
                                    </p:anim>
                                    <p:anim calcmode="lin" valueType="num">
                                      <p:cBhvr>
                                        <p:cTn id="40" dur="2000" fill="hold"/>
                                        <p:tgtEl>
                                          <p:spTgt spid="15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0" grpId="8"/>
      <p:bldP build="whole" bldLvl="1" animBg="1" rev="0" advAuto="0" spid="153" grpId="4"/>
      <p:bldP build="whole" bldLvl="1" animBg="1" rev="0" advAuto="0" spid="152" grpId="2"/>
      <p:bldP build="whole" bldLvl="1" animBg="1" rev="0" advAuto="0" spid="153" grpId="7"/>
      <p:bldP build="whole" bldLvl="1" animBg="1" rev="0" advAuto="0" spid="152" grpId="5"/>
      <p:bldP build="whole" bldLvl="1" animBg="1" rev="0" advAuto="0" spid="154" grpId="6"/>
      <p:bldP build="whole" bldLvl="1" animBg="1" rev="0" advAuto="0" spid="151" grpId="1"/>
      <p:bldP build="whole" bldLvl="1" animBg="1" rev="0" advAuto="0" spid="151" grpId="3"/>
    </p:bldLst>
  </p:timing>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6" name="Shape 156"/>
          <p:cNvSpPr/>
          <p:nvPr/>
        </p:nvSpPr>
        <p:spPr>
          <a:xfrm>
            <a:off x="777924" y="431800"/>
            <a:ext cx="4200476" cy="711201"/>
          </a:xfrm>
          <a:prstGeom prst="rect">
            <a:avLst/>
          </a:prstGeom>
          <a:solidFill>
            <a:srgbClr val="FFD479"/>
          </a:solidFill>
          <a:ln w="12700">
            <a:miter lim="400000"/>
          </a:ln>
          <a:effectLst>
            <a:outerShdw sx="100000" sy="100000" kx="0" ky="0" algn="b" rotWithShape="0" blurRad="508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spAutoFit/>
          </a:bodyPr>
          <a:lstStyle>
            <a:lvl1pPr defTabSz="457200">
              <a:spcBef>
                <a:spcPts val="2400"/>
              </a:spcBef>
              <a:defRPr sz="4000">
                <a:solidFill>
                  <a:srgbClr val="747474"/>
                </a:solidFill>
              </a:defRPr>
            </a:lvl1pPr>
          </a:lstStyle>
          <a:p>
            <a:pPr lvl="0">
              <a:defRPr sz="1800">
                <a:solidFill>
                  <a:srgbClr val="000000"/>
                </a:solidFill>
              </a:defRPr>
            </a:pPr>
            <a:r>
              <a:rPr sz="4000">
                <a:solidFill>
                  <a:srgbClr val="747474"/>
                </a:solidFill>
              </a:rPr>
              <a:t>PASO 3</a:t>
            </a:r>
          </a:p>
        </p:txBody>
      </p:sp>
      <p:sp>
        <p:nvSpPr>
          <p:cNvPr id="157" name="Shape 157"/>
          <p:cNvSpPr/>
          <p:nvPr/>
        </p:nvSpPr>
        <p:spPr>
          <a:xfrm>
            <a:off x="1939176" y="4546600"/>
            <a:ext cx="8001001" cy="647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3600"/>
              <a:t>Toca empezar a crear</a:t>
            </a:r>
          </a:p>
        </p:txBody>
      </p:sp>
      <p:pic>
        <p:nvPicPr>
          <p:cNvPr id="158" name="WIX10.jpg"/>
          <p:cNvPicPr/>
          <p:nvPr/>
        </p:nvPicPr>
        <p:blipFill>
          <a:blip r:embed="rId2">
            <a:extLst/>
          </a:blip>
          <a:stretch>
            <a:fillRect/>
          </a:stretch>
        </p:blipFill>
        <p:spPr>
          <a:xfrm>
            <a:off x="1485900" y="2667000"/>
            <a:ext cx="10363201" cy="5384938"/>
          </a:xfrm>
          <a:prstGeom prst="rect">
            <a:avLst/>
          </a:prstGeom>
          <a:ln w="12700">
            <a:miter lim="400000"/>
          </a:ln>
          <a:effectLst>
            <a:outerShdw sx="100000" sy="100000" kx="0" ky="0" algn="b" rotWithShape="0" blurRad="50800" dist="63500" dir="2700000">
              <a:srgbClr val="000000">
                <a:alpha val="50000"/>
              </a:srgbClr>
            </a:outerShdw>
          </a:effectLst>
        </p:spPr>
      </p:pic>
      <p:sp>
        <p:nvSpPr>
          <p:cNvPr id="159" name="Shape 159"/>
          <p:cNvSpPr/>
          <p:nvPr/>
        </p:nvSpPr>
        <p:spPr>
          <a:xfrm>
            <a:off x="6883400" y="530365"/>
            <a:ext cx="4445000" cy="1212570"/>
          </a:xfrm>
          <a:prstGeom prst="rect">
            <a:avLst/>
          </a:prstGeom>
          <a:solidFill>
            <a:srgbClr val="CAF0FE"/>
          </a:solidFill>
          <a:ln w="12700">
            <a:miter lim="400000"/>
          </a:ln>
          <a:effectLst>
            <a:outerShdw sx="100000" sy="100000" kx="0" ky="0" algn="b" rotWithShape="0" blurRad="508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spAutoFit/>
          </a:bodyPr>
          <a:lstStyle>
            <a:lvl1pPr>
              <a:defRPr sz="1800"/>
            </a:lvl1pPr>
          </a:lstStyle>
          <a:p>
            <a:pPr lvl="0"/>
            <a:r>
              <a:t>RECUERDA QUE TODO LO QUE VAYAS A INCLUIR, PARA QUE SE VEA BIEN, DEBES METERLO EN LA COLUMNA DE EN MEDIO</a:t>
            </a:r>
          </a:p>
        </p:txBody>
      </p:sp>
      <p:sp>
        <p:nvSpPr>
          <p:cNvPr id="160" name="Shape 160"/>
          <p:cNvSpPr/>
          <p:nvPr/>
        </p:nvSpPr>
        <p:spPr>
          <a:xfrm>
            <a:off x="4673600" y="3276600"/>
            <a:ext cx="3962400" cy="4775200"/>
          </a:xfrm>
          <a:prstGeom prst="rect">
            <a:avLst/>
          </a:prstGeom>
          <a:solidFill>
            <a:srgbClr val="325D6B"/>
          </a:solidFill>
          <a:ln w="12700">
            <a:miter lim="400000"/>
          </a:ln>
        </p:spPr>
        <p:txBody>
          <a:bodyPr lIns="0" tIns="0" rIns="0" bIns="0" anchor="ctr"/>
          <a:lstStyle/>
          <a:p>
            <a:pPr lvl="0">
              <a:defRPr>
                <a:solidFill>
                  <a:srgbClr val="FFFFFF"/>
                </a:solidFill>
              </a:defRPr>
            </a:pPr>
          </a:p>
        </p:txBody>
      </p:sp>
      <p:sp>
        <p:nvSpPr>
          <p:cNvPr id="161" name="Shape 161"/>
          <p:cNvSpPr/>
          <p:nvPr/>
        </p:nvSpPr>
        <p:spPr>
          <a:xfrm flipV="1">
            <a:off x="5867400" y="1744365"/>
            <a:ext cx="2470587" cy="2497435"/>
          </a:xfrm>
          <a:prstGeom prst="line">
            <a:avLst/>
          </a:prstGeom>
          <a:ln w="50800">
            <a:solidFill>
              <a:srgbClr val="F12F53"/>
            </a:solidFill>
            <a:miter lim="400000"/>
            <a:headEnd type="stealth"/>
          </a:ln>
        </p:spPr>
        <p:txBody>
          <a:bodyPr lIns="0" tIns="0" rIns="0" bIns="0" anchor="ctr"/>
          <a:lstStyle/>
          <a:p>
            <a:pPr lvl="0" algn="l" defTabSz="457200">
              <a:defRPr sz="1200">
                <a:latin typeface="Helvetica"/>
                <a:ea typeface="Helvetica"/>
                <a:cs typeface="Helvetica"/>
                <a:sym typeface="Helvetica"/>
              </a:defRPr>
            </a:pPr>
          </a:p>
        </p:txBody>
      </p:sp>
      <p:sp>
        <p:nvSpPr>
          <p:cNvPr id="162" name="Shape 162"/>
          <p:cNvSpPr/>
          <p:nvPr/>
        </p:nvSpPr>
        <p:spPr>
          <a:xfrm>
            <a:off x="850900" y="8785365"/>
            <a:ext cx="11303000" cy="37437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1800"/>
            </a:lvl1pPr>
          </a:lstStyle>
          <a:p>
            <a:pPr lvl="0"/>
            <a:r>
              <a:t>En las columnas laterales puedes meter imágenes o elementos que no sean muy importantes.</a:t>
            </a:r>
          </a:p>
        </p:txBody>
      </p:sp>
      <p:sp>
        <p:nvSpPr>
          <p:cNvPr id="163" name="Shape 163"/>
          <p:cNvSpPr/>
          <p:nvPr/>
        </p:nvSpPr>
        <p:spPr>
          <a:xfrm rot="16338142">
            <a:off x="2040673" y="7035972"/>
            <a:ext cx="1701801" cy="1270001"/>
          </a:xfrm>
          <a:prstGeom prst="rightArrow">
            <a:avLst>
              <a:gd name="adj1" fmla="val 32000"/>
              <a:gd name="adj2" fmla="val 44000"/>
            </a:avLst>
          </a:prstGeom>
          <a:solidFill>
            <a:srgbClr val="325D6B"/>
          </a:solidFill>
          <a:ln w="12700">
            <a:miter lim="400000"/>
          </a:ln>
        </p:spPr>
        <p:txBody>
          <a:bodyPr lIns="0" tIns="0" rIns="0" bIns="0" anchor="ctr"/>
          <a:lstStyle/>
          <a:p>
            <a:pPr lvl="0">
              <a:defRPr>
                <a:solidFill>
                  <a:srgbClr val="FFFFFF"/>
                </a:solidFill>
              </a:defRPr>
            </a:pPr>
          </a:p>
        </p:txBody>
      </p:sp>
      <p:sp>
        <p:nvSpPr>
          <p:cNvPr id="164" name="Shape 164"/>
          <p:cNvSpPr/>
          <p:nvPr/>
        </p:nvSpPr>
        <p:spPr>
          <a:xfrm rot="16338142">
            <a:off x="9317370" y="7035223"/>
            <a:ext cx="1701801" cy="1270001"/>
          </a:xfrm>
          <a:prstGeom prst="rightArrow">
            <a:avLst>
              <a:gd name="adj1" fmla="val 32000"/>
              <a:gd name="adj2" fmla="val 44000"/>
            </a:avLst>
          </a:prstGeom>
          <a:solidFill>
            <a:srgbClr val="325D6B"/>
          </a:solidFill>
          <a:ln w="12700">
            <a:miter lim="400000"/>
          </a:ln>
        </p:spPr>
        <p:txBody>
          <a:bodyPr lIns="0" tIns="0" rIns="0" bIns="0" anchor="ctr"/>
          <a:lstStyle/>
          <a:p>
            <a:pPr lvl="0">
              <a:defRPr>
                <a:solidFill>
                  <a:srgbClr val="FFFFFF"/>
                </a:solidFill>
              </a:defRPr>
            </a:pPr>
          </a:p>
        </p:txBody>
      </p:sp>
    </p:spTree>
  </p:cSld>
  <p:clrMapOvr>
    <a:masterClrMapping/>
  </p:clrMapOvr>
  <mc:AlternateContent xmlns:mc="http://schemas.openxmlformats.org/markup-compatibility/2006">
    <mc:Choice xmlns:p14="http://schemas.microsoft.com/office/powerpoint/2010/main" Requires="p14">
      <p:transition spd="slow" advClick="1">
        <p14:flip dir="r"/>
      </p:transition>
    </mc:Choice>
    <mc:Fallback>
      <p:transition xmlns:p14="http://schemas.microsoft.com/office/powerpoint/2010/main" spd="slow" advClick="1">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9" grpId="1" fill="hold">
                                  <p:stCondLst>
                                    <p:cond delay="0"/>
                                  </p:stCondLst>
                                  <p:iterate type="el" backwards="0">
                                    <p:tmAbs val="0"/>
                                  </p:iterate>
                                  <p:childTnLst>
                                    <p:set>
                                      <p:cBhvr>
                                        <p:cTn id="6" fill="hold"/>
                                        <p:tgtEl>
                                          <p:spTgt spid="156"/>
                                        </p:tgtEl>
                                        <p:attrNameLst>
                                          <p:attrName>style.visibility</p:attrName>
                                        </p:attrNameLst>
                                      </p:cBhvr>
                                      <p:to>
                                        <p:strVal val="visible"/>
                                      </p:to>
                                    </p:set>
                                    <p:animEffect filter="dissolve" transition="in">
                                      <p:cBhvr>
                                        <p:cTn id="7" dur="1000"/>
                                        <p:tgtEl>
                                          <p:spTgt spid="156"/>
                                        </p:tgtEl>
                                      </p:cBhvr>
                                    </p:animEffect>
                                  </p:childTnLst>
                                </p:cTn>
                              </p:par>
                            </p:childTnLst>
                          </p:cTn>
                        </p:par>
                      </p:childTnLst>
                    </p:cTn>
                  </p:par>
                  <p:par>
                    <p:cTn id="8" fill="hold">
                      <p:stCondLst>
                        <p:cond delay="indefinite"/>
                      </p:stCondLst>
                      <p:childTnLst>
                        <p:par>
                          <p:cTn id="9" fill="hold">
                            <p:stCondLst>
                              <p:cond delay="0"/>
                            </p:stCondLst>
                            <p:childTnLst>
                              <p:par>
                                <p:cTn id="10" nodeType="clickEffect" presetClass="entr" presetSubtype="9" presetID="15" grpId="2" fill="hold">
                                  <p:stCondLst>
                                    <p:cond delay="0"/>
                                  </p:stCondLst>
                                  <p:iterate type="el" backwards="0">
                                    <p:tmAbs val="0"/>
                                  </p:iterate>
                                  <p:childTnLst>
                                    <p:set>
                                      <p:cBhvr>
                                        <p:cTn id="11" fill="hold"/>
                                        <p:tgtEl>
                                          <p:spTgt spid="158"/>
                                        </p:tgtEl>
                                        <p:attrNameLst>
                                          <p:attrName>style.visibility</p:attrName>
                                        </p:attrNameLst>
                                      </p:cBhvr>
                                      <p:to>
                                        <p:strVal val="visible"/>
                                      </p:to>
                                    </p:set>
                                    <p:anim calcmode="lin" valueType="num">
                                      <p:cBhvr>
                                        <p:cTn id="12" dur="1000" fill="hold"/>
                                        <p:tgtEl>
                                          <p:spTgt spid="158"/>
                                        </p:tgtEl>
                                        <p:attrNameLst>
                                          <p:attrName>ppt_w</p:attrName>
                                        </p:attrNameLst>
                                      </p:cBhvr>
                                      <p:tavLst>
                                        <p:tav tm="0">
                                          <p:val>
                                            <p:fltVal val="0"/>
                                          </p:val>
                                        </p:tav>
                                        <p:tav tm="100000">
                                          <p:val>
                                            <p:strVal val="#ppt_w"/>
                                          </p:val>
                                        </p:tav>
                                      </p:tavLst>
                                    </p:anim>
                                    <p:anim calcmode="lin" valueType="num">
                                      <p:cBhvr>
                                        <p:cTn id="13" dur="1000" fill="hold"/>
                                        <p:tgtEl>
                                          <p:spTgt spid="158"/>
                                        </p:tgtEl>
                                        <p:attrNameLst>
                                          <p:attrName>ppt_h</p:attrName>
                                        </p:attrNameLst>
                                      </p:cBhvr>
                                      <p:tavLst>
                                        <p:tav tm="0">
                                          <p:val>
                                            <p:fltVal val="0"/>
                                          </p:val>
                                        </p:tav>
                                        <p:tav tm="100000">
                                          <p:val>
                                            <p:strVal val="#ppt_h"/>
                                          </p:val>
                                        </p:tav>
                                      </p:tavLst>
                                    </p:anim>
                                    <p:anim calcmode="lin" valueType="num">
                                      <p:cBhvr>
                                        <p:cTn id="14" dur="1000" fill="hold"/>
                                        <p:tgtEl>
                                          <p:spTgt spid="158"/>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5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nodeType="clickEffect" presetClass="entr" presetSubtype="16" presetID="23" grpId="3" fill="hold">
                                  <p:stCondLst>
                                    <p:cond delay="0"/>
                                  </p:stCondLst>
                                  <p:iterate type="el" backwards="0">
                                    <p:tmAbs val="0"/>
                                  </p:iterate>
                                  <p:childTnLst>
                                    <p:set>
                                      <p:cBhvr>
                                        <p:cTn id="19" fill="hold"/>
                                        <p:tgtEl>
                                          <p:spTgt spid="159"/>
                                        </p:tgtEl>
                                        <p:attrNameLst>
                                          <p:attrName>style.visibility</p:attrName>
                                        </p:attrNameLst>
                                      </p:cBhvr>
                                      <p:to>
                                        <p:strVal val="visible"/>
                                      </p:to>
                                    </p:set>
                                    <p:anim calcmode="lin" valueType="num">
                                      <p:cBhvr>
                                        <p:cTn id="20" dur="1000" fill="hold"/>
                                        <p:tgtEl>
                                          <p:spTgt spid="159"/>
                                        </p:tgtEl>
                                        <p:attrNameLst>
                                          <p:attrName>ppt_w</p:attrName>
                                        </p:attrNameLst>
                                      </p:cBhvr>
                                      <p:tavLst>
                                        <p:tav tm="0">
                                          <p:val>
                                            <p:strVal val="4*#ppt_w"/>
                                          </p:val>
                                        </p:tav>
                                        <p:tav tm="100000">
                                          <p:val>
                                            <p:strVal val="#ppt_w"/>
                                          </p:val>
                                        </p:tav>
                                      </p:tavLst>
                                    </p:anim>
                                    <p:anim calcmode="lin" valueType="num">
                                      <p:cBhvr>
                                        <p:cTn id="21" dur="1000" fill="hold"/>
                                        <p:tgtEl>
                                          <p:spTgt spid="159"/>
                                        </p:tgtEl>
                                        <p:attrNameLst>
                                          <p:attrName>ppt_h</p:attrName>
                                        </p:attrNameLst>
                                      </p:cBhvr>
                                      <p:tavLst>
                                        <p:tav tm="0">
                                          <p:val>
                                            <p:strVal val="4*#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nodeType="clickEffect" presetClass="entr" presetSubtype="12" presetID="18" grpId="4" fill="hold">
                                  <p:stCondLst>
                                    <p:cond delay="0"/>
                                  </p:stCondLst>
                                  <p:iterate type="el" backwards="0">
                                    <p:tmAbs val="0"/>
                                  </p:iterate>
                                  <p:childTnLst>
                                    <p:set>
                                      <p:cBhvr>
                                        <p:cTn id="25" fill="hold"/>
                                        <p:tgtEl>
                                          <p:spTgt spid="161"/>
                                        </p:tgtEl>
                                        <p:attrNameLst>
                                          <p:attrName>style.visibility</p:attrName>
                                        </p:attrNameLst>
                                      </p:cBhvr>
                                      <p:to>
                                        <p:strVal val="visible"/>
                                      </p:to>
                                    </p:set>
                                    <p:animEffect filter="strips(downLeft)" transition="in">
                                      <p:cBhvr>
                                        <p:cTn id="26" dur="1000"/>
                                        <p:tgtEl>
                                          <p:spTgt spid="161"/>
                                        </p:tgtEl>
                                      </p:cBhvr>
                                    </p:animEffect>
                                  </p:childTnLst>
                                </p:cTn>
                              </p:par>
                            </p:childTnLst>
                          </p:cTn>
                        </p:par>
                      </p:childTnLst>
                    </p:cTn>
                  </p:par>
                  <p:par>
                    <p:cTn id="27" fill="hold">
                      <p:stCondLst>
                        <p:cond delay="indefinite"/>
                      </p:stCondLst>
                      <p:childTnLst>
                        <p:par>
                          <p:cTn id="28" fill="hold">
                            <p:stCondLst>
                              <p:cond delay="0"/>
                            </p:stCondLst>
                            <p:childTnLst>
                              <p:par>
                                <p:cTn id="29" nodeType="clickEffect" presetClass="entr" presetSubtype="0" presetID="9" grpId="5" fill="hold">
                                  <p:stCondLst>
                                    <p:cond delay="0"/>
                                  </p:stCondLst>
                                  <p:iterate type="el" backwards="0">
                                    <p:tmAbs val="0"/>
                                  </p:iterate>
                                  <p:childTnLst>
                                    <p:set>
                                      <p:cBhvr>
                                        <p:cTn id="30" fill="hold"/>
                                        <p:tgtEl>
                                          <p:spTgt spid="160"/>
                                        </p:tgtEl>
                                        <p:attrNameLst>
                                          <p:attrName>style.visibility</p:attrName>
                                        </p:attrNameLst>
                                      </p:cBhvr>
                                      <p:to>
                                        <p:strVal val="visible"/>
                                      </p:to>
                                    </p:set>
                                    <p:animEffect filter="dissolve" transition="in">
                                      <p:cBhvr>
                                        <p:cTn id="31" dur="1000"/>
                                        <p:tgtEl>
                                          <p:spTgt spid="160"/>
                                        </p:tgtEl>
                                      </p:cBhvr>
                                    </p:animEffect>
                                  </p:childTnLst>
                                </p:cTn>
                              </p:par>
                            </p:childTnLst>
                          </p:cTn>
                        </p:par>
                      </p:childTnLst>
                    </p:cTn>
                  </p:par>
                  <p:par>
                    <p:cTn id="32" fill="hold">
                      <p:stCondLst>
                        <p:cond delay="indefinite"/>
                      </p:stCondLst>
                      <p:childTnLst>
                        <p:par>
                          <p:cTn id="33" fill="hold">
                            <p:stCondLst>
                              <p:cond delay="0"/>
                            </p:stCondLst>
                            <p:childTnLst>
                              <p:par>
                                <p:cTn id="34" nodeType="clickEffect" presetClass="entr" presetSubtype="8" presetID="22" grpId="6" fill="hold">
                                  <p:stCondLst>
                                    <p:cond delay="0"/>
                                  </p:stCondLst>
                                  <p:iterate type="el" backwards="0">
                                    <p:tmAbs val="0"/>
                                  </p:iterate>
                                  <p:childTnLst>
                                    <p:set>
                                      <p:cBhvr>
                                        <p:cTn id="35" fill="hold"/>
                                        <p:tgtEl>
                                          <p:spTgt spid="162"/>
                                        </p:tgtEl>
                                        <p:attrNameLst>
                                          <p:attrName>style.visibility</p:attrName>
                                        </p:attrNameLst>
                                      </p:cBhvr>
                                      <p:to>
                                        <p:strVal val="visible"/>
                                      </p:to>
                                    </p:set>
                                    <p:animEffect filter="wipe(left)" transition="in">
                                      <p:cBhvr>
                                        <p:cTn id="36" dur="500"/>
                                        <p:tgtEl>
                                          <p:spTgt spid="162"/>
                                        </p:tgtEl>
                                      </p:cBhvr>
                                    </p:animEffect>
                                  </p:childTnLst>
                                </p:cTn>
                              </p:par>
                            </p:childTnLst>
                          </p:cTn>
                        </p:par>
                        <p:par>
                          <p:cTn id="37" fill="hold">
                            <p:stCondLst>
                              <p:cond delay="500"/>
                            </p:stCondLst>
                            <p:childTnLst>
                              <p:par>
                                <p:cTn id="38" nodeType="afterEffect" presetClass="entr" presetSubtype="4" presetID="22" grpId="7" fill="hold">
                                  <p:stCondLst>
                                    <p:cond delay="0"/>
                                  </p:stCondLst>
                                  <p:iterate type="el" backwards="0">
                                    <p:tmAbs val="0"/>
                                  </p:iterate>
                                  <p:childTnLst>
                                    <p:set>
                                      <p:cBhvr>
                                        <p:cTn id="39" fill="hold"/>
                                        <p:tgtEl>
                                          <p:spTgt spid="163"/>
                                        </p:tgtEl>
                                        <p:attrNameLst>
                                          <p:attrName>style.visibility</p:attrName>
                                        </p:attrNameLst>
                                      </p:cBhvr>
                                      <p:to>
                                        <p:strVal val="visible"/>
                                      </p:to>
                                    </p:set>
                                    <p:animEffect filter="wipe(down)" transition="in">
                                      <p:cBhvr>
                                        <p:cTn id="40" dur="1000"/>
                                        <p:tgtEl>
                                          <p:spTgt spid="163"/>
                                        </p:tgtEl>
                                      </p:cBhvr>
                                    </p:animEffect>
                                  </p:childTnLst>
                                </p:cTn>
                              </p:par>
                            </p:childTnLst>
                          </p:cTn>
                        </p:par>
                        <p:par>
                          <p:cTn id="41" fill="hold">
                            <p:stCondLst>
                              <p:cond delay="1500"/>
                            </p:stCondLst>
                            <p:childTnLst>
                              <p:par>
                                <p:cTn id="42" nodeType="afterEffect" presetClass="entr" presetSubtype="4" presetID="22" grpId="8" fill="hold">
                                  <p:stCondLst>
                                    <p:cond delay="0"/>
                                  </p:stCondLst>
                                  <p:iterate type="el" backwards="0">
                                    <p:tmAbs val="0"/>
                                  </p:iterate>
                                  <p:childTnLst>
                                    <p:set>
                                      <p:cBhvr>
                                        <p:cTn id="43" fill="hold"/>
                                        <p:tgtEl>
                                          <p:spTgt spid="164"/>
                                        </p:tgtEl>
                                        <p:attrNameLst>
                                          <p:attrName>style.visibility</p:attrName>
                                        </p:attrNameLst>
                                      </p:cBhvr>
                                      <p:to>
                                        <p:strVal val="visible"/>
                                      </p:to>
                                    </p:set>
                                    <p:animEffect filter="wipe(down)" transition="in">
                                      <p:cBhvr>
                                        <p:cTn id="44" dur="1000"/>
                                        <p:tgtEl>
                                          <p:spTgt spid="1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6" grpId="1"/>
      <p:bldP build="whole" bldLvl="1" animBg="1" rev="0" advAuto="0" spid="160" grpId="5"/>
      <p:bldP build="whole" bldLvl="1" animBg="1" rev="0" advAuto="0" spid="162" grpId="6"/>
      <p:bldP build="whole" bldLvl="1" animBg="1" rev="0" advAuto="0" spid="161" grpId="4"/>
      <p:bldP build="whole" bldLvl="1" animBg="1" rev="0" advAuto="0" spid="163" grpId="7"/>
      <p:bldP build="whole" bldLvl="1" animBg="1" rev="0" advAuto="0" spid="159" grpId="3"/>
      <p:bldP build="whole" bldLvl="1" animBg="1" rev="0" advAuto="0" spid="158" grpId="2"/>
      <p:bldP build="whole" bldLvl="1" animBg="1" rev="0" advAuto="0" spid="164" grpId="8"/>
    </p:bldLst>
  </p:timing>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Shape 166"/>
          <p:cNvSpPr/>
          <p:nvPr/>
        </p:nvSpPr>
        <p:spPr>
          <a:xfrm>
            <a:off x="1939176" y="4546600"/>
            <a:ext cx="8001001" cy="647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3600"/>
              <a:t>Toca empezar a crear</a:t>
            </a:r>
          </a:p>
        </p:txBody>
      </p:sp>
      <p:pic>
        <p:nvPicPr>
          <p:cNvPr id="167" name="WIX10.jpg"/>
          <p:cNvPicPr/>
          <p:nvPr/>
        </p:nvPicPr>
        <p:blipFill>
          <a:blip r:embed="rId2">
            <a:extLst/>
          </a:blip>
          <a:stretch>
            <a:fillRect/>
          </a:stretch>
        </p:blipFill>
        <p:spPr>
          <a:xfrm>
            <a:off x="532970" y="2171837"/>
            <a:ext cx="12103101" cy="6289028"/>
          </a:xfrm>
          <a:prstGeom prst="rect">
            <a:avLst/>
          </a:prstGeom>
          <a:ln w="12700">
            <a:miter lim="400000"/>
          </a:ln>
          <a:effectLst>
            <a:outerShdw sx="100000" sy="100000" kx="0" ky="0" algn="b" rotWithShape="0" blurRad="50800" dist="63500" dir="2700000">
              <a:srgbClr val="000000">
                <a:alpha val="50000"/>
              </a:srgbClr>
            </a:outerShdw>
          </a:effectLst>
        </p:spPr>
      </p:pic>
      <p:sp>
        <p:nvSpPr>
          <p:cNvPr id="168" name="Shape 168"/>
          <p:cNvSpPr/>
          <p:nvPr/>
        </p:nvSpPr>
        <p:spPr>
          <a:xfrm>
            <a:off x="4267200" y="2857500"/>
            <a:ext cx="4622800" cy="571500"/>
          </a:xfrm>
          <a:prstGeom prst="rect">
            <a:avLst/>
          </a:prstGeom>
          <a:ln w="50800">
            <a:solidFill/>
            <a:miter lim="400000"/>
          </a:ln>
        </p:spPr>
        <p:txBody>
          <a:bodyPr lIns="0" tIns="0" rIns="0" bIns="0" anchor="ctr"/>
          <a:lstStyle/>
          <a:p>
            <a:pPr lvl="0">
              <a:defRPr>
                <a:solidFill>
                  <a:srgbClr val="FFFFFF"/>
                </a:solidFill>
              </a:defRPr>
            </a:pPr>
          </a:p>
        </p:txBody>
      </p:sp>
      <p:sp>
        <p:nvSpPr>
          <p:cNvPr id="169" name="Shape 169"/>
          <p:cNvSpPr/>
          <p:nvPr/>
        </p:nvSpPr>
        <p:spPr>
          <a:xfrm>
            <a:off x="2819400" y="695465"/>
            <a:ext cx="7531100" cy="653770"/>
          </a:xfrm>
          <a:prstGeom prst="rect">
            <a:avLst/>
          </a:prstGeom>
          <a:solidFill>
            <a:srgbClr val="FFB43F"/>
          </a:solidFill>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1800"/>
            </a:lvl1pPr>
          </a:lstStyle>
          <a:p>
            <a:pPr lvl="0"/>
            <a:r>
              <a:t>Ésta es la zona del encabezado. Aquí, lo normal es que aparezca tu nombre, el menú de páginas y la decoración que quieras</a:t>
            </a:r>
          </a:p>
        </p:txBody>
      </p:sp>
      <p:sp>
        <p:nvSpPr>
          <p:cNvPr id="170" name="Shape 170"/>
          <p:cNvSpPr/>
          <p:nvPr/>
        </p:nvSpPr>
        <p:spPr>
          <a:xfrm flipH="1" flipV="1">
            <a:off x="6175732" y="1350802"/>
            <a:ext cx="2184" cy="1798798"/>
          </a:xfrm>
          <a:prstGeom prst="line">
            <a:avLst/>
          </a:prstGeom>
          <a:ln w="50800">
            <a:solidFill>
              <a:srgbClr val="ABABAB"/>
            </a:solidFill>
            <a:miter lim="400000"/>
            <a:headEnd type="stealth"/>
          </a:ln>
        </p:spPr>
        <p:txBody>
          <a:bodyPr lIns="0" tIns="0" rIns="0" bIns="0" anchor="ctr"/>
          <a:lstStyle/>
          <a:p>
            <a:pPr lvl="0" algn="l" defTabSz="457200">
              <a:defRPr sz="1200">
                <a:latin typeface="Helvetica"/>
                <a:ea typeface="Helvetica"/>
                <a:cs typeface="Helvetica"/>
                <a:sym typeface="Helvetica"/>
              </a:defRPr>
            </a:pPr>
          </a:p>
        </p:txBody>
      </p:sp>
      <p:sp>
        <p:nvSpPr>
          <p:cNvPr id="171" name="Shape 171"/>
          <p:cNvSpPr/>
          <p:nvPr/>
        </p:nvSpPr>
        <p:spPr>
          <a:xfrm>
            <a:off x="4241800" y="5740400"/>
            <a:ext cx="4673600" cy="1371600"/>
          </a:xfrm>
          <a:prstGeom prst="rect">
            <a:avLst/>
          </a:prstGeom>
          <a:solidFill>
            <a:srgbClr val="325D6B"/>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800">
                <a:solidFill>
                  <a:srgbClr val="FFFFFF"/>
                </a:solidFill>
              </a:defRPr>
            </a:lvl1pPr>
          </a:lstStyle>
          <a:p>
            <a:pPr lvl="0">
              <a:defRPr>
                <a:solidFill>
                  <a:srgbClr val="000000"/>
                </a:solidFill>
              </a:defRPr>
            </a:pPr>
            <a:r>
              <a:rPr>
                <a:solidFill>
                  <a:srgbClr val="FFFFFF"/>
                </a:solidFill>
              </a:rPr>
              <a:t>AQUÍ ES LA ZONA DEL PIE DE PÁGINA. PUEDEN APARECER COSAS COMO CONTADOR DE VISITAS U OTRAS QUE TAMPOCO SEAN MUY IMPORTANTES</a:t>
            </a:r>
          </a:p>
        </p:txBody>
      </p:sp>
      <p:sp>
        <p:nvSpPr>
          <p:cNvPr id="172" name="Shape 172"/>
          <p:cNvSpPr/>
          <p:nvPr/>
        </p:nvSpPr>
        <p:spPr>
          <a:xfrm>
            <a:off x="2955131" y="3454400"/>
            <a:ext cx="5960269" cy="2286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91" y="0"/>
                </a:moveTo>
                <a:cubicBezTo>
                  <a:pt x="4983" y="0"/>
                  <a:pt x="4571" y="1075"/>
                  <a:pt x="4571" y="2400"/>
                </a:cubicBezTo>
                <a:lnTo>
                  <a:pt x="4571" y="18128"/>
                </a:lnTo>
                <a:lnTo>
                  <a:pt x="0" y="20002"/>
                </a:lnTo>
                <a:lnTo>
                  <a:pt x="4729" y="20550"/>
                </a:lnTo>
                <a:cubicBezTo>
                  <a:pt x="4895" y="21185"/>
                  <a:pt x="5175" y="21600"/>
                  <a:pt x="5491" y="21600"/>
                </a:cubicBezTo>
                <a:lnTo>
                  <a:pt x="20680" y="21600"/>
                </a:lnTo>
                <a:cubicBezTo>
                  <a:pt x="21188" y="21600"/>
                  <a:pt x="21600" y="20525"/>
                  <a:pt x="21600" y="19200"/>
                </a:cubicBezTo>
                <a:lnTo>
                  <a:pt x="21600" y="2400"/>
                </a:lnTo>
                <a:cubicBezTo>
                  <a:pt x="21600" y="1075"/>
                  <a:pt x="21188" y="0"/>
                  <a:pt x="20680" y="0"/>
                </a:cubicBezTo>
                <a:lnTo>
                  <a:pt x="5491" y="0"/>
                </a:lnTo>
                <a:close/>
              </a:path>
            </a:pathLst>
          </a:custGeom>
          <a:solidFill>
            <a:srgbClr val="EBCE20"/>
          </a:solidFill>
          <a:ln w="12700">
            <a:miter lim="400000"/>
          </a:ln>
        </p:spPr>
        <p:txBody>
          <a:bodyPr lIns="0" tIns="0" rIns="0" bIns="0" anchor="ctr"/>
          <a:lstStyle/>
          <a:p>
            <a:pPr lvl="0">
              <a:defRPr>
                <a:solidFill>
                  <a:srgbClr val="FFFFFF"/>
                </a:solidFill>
              </a:defRPr>
            </a:pPr>
          </a:p>
        </p:txBody>
      </p:sp>
      <p:sp>
        <p:nvSpPr>
          <p:cNvPr id="173" name="Shape 173"/>
          <p:cNvSpPr/>
          <p:nvPr/>
        </p:nvSpPr>
        <p:spPr>
          <a:xfrm>
            <a:off x="419100" y="5156200"/>
            <a:ext cx="2895600" cy="3048000"/>
          </a:xfrm>
          <a:prstGeom prst="rect">
            <a:avLst/>
          </a:prstGeom>
          <a:solidFill>
            <a:srgbClr val="3CB363"/>
          </a:solidFill>
          <a:ln w="12700">
            <a:miter lim="400000"/>
          </a:ln>
          <a:extLst>
            <a:ext uri="{C572A759-6A51-4108-AA02-DFA0A04FC94B}">
              <ma14:wrappingTextBoxFlag xmlns:ma14="http://schemas.microsoft.com/office/mac/drawingml/2011/main" val="1"/>
            </a:ext>
          </a:extLst>
        </p:spPr>
        <p:txBody>
          <a:bodyPr lIns="0" tIns="0" rIns="0" bIns="0" anchor="ctr"/>
          <a:lstStyle>
            <a:lvl1pPr>
              <a:defRPr sz="1800">
                <a:solidFill>
                  <a:srgbClr val="FFFFFF"/>
                </a:solidFill>
              </a:defRPr>
            </a:lvl1pPr>
          </a:lstStyle>
          <a:p>
            <a:pPr lvl="0">
              <a:defRPr>
                <a:solidFill>
                  <a:srgbClr val="000000"/>
                </a:solidFill>
              </a:defRPr>
            </a:pPr>
            <a:r>
              <a:rPr>
                <a:solidFill>
                  <a:srgbClr val="FFFFFF"/>
                </a:solidFill>
              </a:rPr>
              <a:t>ÉSTA ES LA ZONA IMPORTANTE. AQUÍ ES DONDE VAN LOS CONTENIDOS DE VERDAD</a:t>
            </a:r>
          </a:p>
        </p:txBody>
      </p:sp>
    </p:spTree>
  </p:cSld>
  <p:clrMapOvr>
    <a:masterClrMapping/>
  </p:clrMapOvr>
  <p:transition spd="slow" advClick="1">
    <p:checker dir="horz"/>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16" presetID="23" grpId="1" fill="hold">
                                  <p:stCondLst>
                                    <p:cond delay="0"/>
                                  </p:stCondLst>
                                  <p:iterate type="el" backwards="0">
                                    <p:tmAbs val="0"/>
                                  </p:iterate>
                                  <p:childTnLst>
                                    <p:set>
                                      <p:cBhvr>
                                        <p:cTn id="6" fill="hold"/>
                                        <p:tgtEl>
                                          <p:spTgt spid="167"/>
                                        </p:tgtEl>
                                        <p:attrNameLst>
                                          <p:attrName>style.visibility</p:attrName>
                                        </p:attrNameLst>
                                      </p:cBhvr>
                                      <p:to>
                                        <p:strVal val="visible"/>
                                      </p:to>
                                    </p:set>
                                    <p:anim calcmode="lin" valueType="num">
                                      <p:cBhvr>
                                        <p:cTn id="7" dur="1000" fill="hold"/>
                                        <p:tgtEl>
                                          <p:spTgt spid="167"/>
                                        </p:tgtEl>
                                        <p:attrNameLst>
                                          <p:attrName>ppt_w</p:attrName>
                                        </p:attrNameLst>
                                      </p:cBhvr>
                                      <p:tavLst>
                                        <p:tav tm="0">
                                          <p:val>
                                            <p:fltVal val="0"/>
                                          </p:val>
                                        </p:tav>
                                        <p:tav tm="100000">
                                          <p:val>
                                            <p:strVal val="#ppt_w"/>
                                          </p:val>
                                        </p:tav>
                                      </p:tavLst>
                                    </p:anim>
                                    <p:anim calcmode="lin" valueType="num">
                                      <p:cBhvr>
                                        <p:cTn id="8" dur="1000" fill="hold"/>
                                        <p:tgtEl>
                                          <p:spTgt spid="16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nodeType="clickEffect" presetClass="entr" presetSubtype="16" presetID="23" grpId="2" fill="hold">
                                  <p:stCondLst>
                                    <p:cond delay="0"/>
                                  </p:stCondLst>
                                  <p:iterate type="el" backwards="0">
                                    <p:tmAbs val="0"/>
                                  </p:iterate>
                                  <p:childTnLst>
                                    <p:set>
                                      <p:cBhvr>
                                        <p:cTn id="12" fill="hold"/>
                                        <p:tgtEl>
                                          <p:spTgt spid="169"/>
                                        </p:tgtEl>
                                        <p:attrNameLst>
                                          <p:attrName>style.visibility</p:attrName>
                                        </p:attrNameLst>
                                      </p:cBhvr>
                                      <p:to>
                                        <p:strVal val="visible"/>
                                      </p:to>
                                    </p:set>
                                    <p:anim calcmode="lin" valueType="num">
                                      <p:cBhvr>
                                        <p:cTn id="13" dur="1000" fill="hold"/>
                                        <p:tgtEl>
                                          <p:spTgt spid="169"/>
                                        </p:tgtEl>
                                        <p:attrNameLst>
                                          <p:attrName>ppt_w</p:attrName>
                                        </p:attrNameLst>
                                      </p:cBhvr>
                                      <p:tavLst>
                                        <p:tav tm="0">
                                          <p:val>
                                            <p:strVal val="4*#ppt_w"/>
                                          </p:val>
                                        </p:tav>
                                        <p:tav tm="100000">
                                          <p:val>
                                            <p:strVal val="#ppt_w"/>
                                          </p:val>
                                        </p:tav>
                                      </p:tavLst>
                                    </p:anim>
                                    <p:anim calcmode="lin" valueType="num">
                                      <p:cBhvr>
                                        <p:cTn id="14" dur="1000" fill="hold"/>
                                        <p:tgtEl>
                                          <p:spTgt spid="169"/>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nodeType="clickEffect" presetClass="entr" presetSubtype="1" presetID="22" grpId="3" fill="hold">
                                  <p:stCondLst>
                                    <p:cond delay="0"/>
                                  </p:stCondLst>
                                  <p:iterate type="el" backwards="0">
                                    <p:tmAbs val="0"/>
                                  </p:iterate>
                                  <p:childTnLst>
                                    <p:set>
                                      <p:cBhvr>
                                        <p:cTn id="18" fill="hold"/>
                                        <p:tgtEl>
                                          <p:spTgt spid="170"/>
                                        </p:tgtEl>
                                        <p:attrNameLst>
                                          <p:attrName>style.visibility</p:attrName>
                                        </p:attrNameLst>
                                      </p:cBhvr>
                                      <p:to>
                                        <p:strVal val="visible"/>
                                      </p:to>
                                    </p:set>
                                    <p:animEffect filter="wipe(up)" transition="in">
                                      <p:cBhvr>
                                        <p:cTn id="19" dur="1000"/>
                                        <p:tgtEl>
                                          <p:spTgt spid="170"/>
                                        </p:tgtEl>
                                      </p:cBhvr>
                                    </p:animEffect>
                                  </p:childTnLst>
                                </p:cTn>
                              </p:par>
                            </p:childTnLst>
                          </p:cTn>
                        </p:par>
                        <p:par>
                          <p:cTn id="20" fill="hold">
                            <p:stCondLst>
                              <p:cond delay="1000"/>
                            </p:stCondLst>
                            <p:childTnLst>
                              <p:par>
                                <p:cTn id="21" nodeType="afterEffect" presetClass="entr" presetSubtype="0" presetID="9" grpId="4" fill="hold">
                                  <p:stCondLst>
                                    <p:cond delay="0"/>
                                  </p:stCondLst>
                                  <p:iterate type="el" backwards="0">
                                    <p:tmAbs val="0"/>
                                  </p:iterate>
                                  <p:childTnLst>
                                    <p:set>
                                      <p:cBhvr>
                                        <p:cTn id="22" fill="hold"/>
                                        <p:tgtEl>
                                          <p:spTgt spid="168"/>
                                        </p:tgtEl>
                                        <p:attrNameLst>
                                          <p:attrName>style.visibility</p:attrName>
                                        </p:attrNameLst>
                                      </p:cBhvr>
                                      <p:to>
                                        <p:strVal val="visible"/>
                                      </p:to>
                                    </p:set>
                                    <p:animEffect filter="dissolve" transition="in">
                                      <p:cBhvr>
                                        <p:cTn id="23" dur="1000"/>
                                        <p:tgtEl>
                                          <p:spTgt spid="168"/>
                                        </p:tgtEl>
                                      </p:cBhvr>
                                    </p:animEffect>
                                  </p:childTnLst>
                                </p:cTn>
                              </p:par>
                            </p:childTnLst>
                          </p:cTn>
                        </p:par>
                      </p:childTnLst>
                    </p:cTn>
                  </p:par>
                  <p:par>
                    <p:cTn id="24" fill="hold">
                      <p:stCondLst>
                        <p:cond delay="indefinite"/>
                      </p:stCondLst>
                      <p:childTnLst>
                        <p:par>
                          <p:cTn id="25" fill="hold">
                            <p:stCondLst>
                              <p:cond delay="0"/>
                            </p:stCondLst>
                            <p:childTnLst>
                              <p:par>
                                <p:cTn id="26" nodeType="clickEffect" presetClass="entr" presetSubtype="16" presetID="9" grpId="5" fill="hold">
                                  <p:stCondLst>
                                    <p:cond delay="0"/>
                                  </p:stCondLst>
                                  <p:iterate type="el" backwards="0">
                                    <p:tmAbs val="0"/>
                                  </p:iterate>
                                  <p:childTnLst>
                                    <p:set>
                                      <p:cBhvr>
                                        <p:cTn id="27" fill="hold"/>
                                        <p:tgtEl>
                                          <p:spTgt spid="171"/>
                                        </p:tgtEl>
                                        <p:attrNameLst>
                                          <p:attrName>style.visibility</p:attrName>
                                        </p:attrNameLst>
                                      </p:cBhvr>
                                      <p:to>
                                        <p:strVal val="visible"/>
                                      </p:to>
                                    </p:set>
                                    <p:animEffect filter="dissolve(in)" transition="in">
                                      <p:cBhvr>
                                        <p:cTn id="28" dur="1000"/>
                                        <p:tgtEl>
                                          <p:spTgt spid="171"/>
                                        </p:tgtEl>
                                      </p:cBhvr>
                                    </p:animEffect>
                                  </p:childTnLst>
                                </p:cTn>
                              </p:par>
                            </p:childTnLst>
                          </p:cTn>
                        </p:par>
                      </p:childTnLst>
                    </p:cTn>
                  </p:par>
                  <p:par>
                    <p:cTn id="29" fill="hold">
                      <p:stCondLst>
                        <p:cond delay="indefinite"/>
                      </p:stCondLst>
                      <p:childTnLst>
                        <p:par>
                          <p:cTn id="30" fill="hold">
                            <p:stCondLst>
                              <p:cond delay="0"/>
                            </p:stCondLst>
                            <p:childTnLst>
                              <p:par>
                                <p:cTn id="31" nodeType="clickEffect" presetClass="entr" presetSubtype="10" presetID="19" grpId="6" fill="hold">
                                  <p:stCondLst>
                                    <p:cond delay="0"/>
                                  </p:stCondLst>
                                  <p:iterate type="lt" backwards="0">
                                    <p:tmAbs val="0"/>
                                  </p:iterate>
                                  <p:childTnLst>
                                    <p:set>
                                      <p:cBhvr>
                                        <p:cTn id="32" fill="hold"/>
                                        <p:tgtEl>
                                          <p:spTgt spid="172"/>
                                        </p:tgtEl>
                                        <p:attrNameLst>
                                          <p:attrName>style.visibility</p:attrName>
                                        </p:attrNameLst>
                                      </p:cBhvr>
                                      <p:to>
                                        <p:strVal val="visible"/>
                                      </p:to>
                                    </p:set>
                                    <p:anim calcmode="lin" valueType="num">
                                      <p:cBhvr>
                                        <p:cTn id="33" dur="1000" fill="hold"/>
                                        <p:tgtEl>
                                          <p:spTgt spid="172"/>
                                        </p:tgtEl>
                                        <p:attrNameLst>
                                          <p:attrName>ppt_w</p:attrName>
                                        </p:attrNameLst>
                                      </p:cBhvr>
                                      <p:tavLst>
                                        <p:tav tm="0" fmla="#ppt_w*sin(2.5*pi*$)">
                                          <p:val>
                                            <p:fltVal val="0"/>
                                          </p:val>
                                        </p:tav>
                                        <p:tav tm="100000">
                                          <p:val>
                                            <p:fltVal val="1"/>
                                          </p:val>
                                        </p:tav>
                                      </p:tavLst>
                                    </p:anim>
                                    <p:anim calcmode="lin" valueType="num">
                                      <p:cBhvr>
                                        <p:cTn id="34" dur="1000" fill="hold"/>
                                        <p:tgtEl>
                                          <p:spTgt spid="172"/>
                                        </p:tgtEl>
                                        <p:attrNameLst>
                                          <p:attrName>ppt_h</p:attrName>
                                        </p:attrNameLst>
                                      </p:cBhvr>
                                      <p:tavLst>
                                        <p:tav tm="0">
                                          <p:val>
                                            <p:strVal val="#ppt_h"/>
                                          </p:val>
                                        </p:tav>
                                        <p:tav tm="100000">
                                          <p:val>
                                            <p:strVal val="#ppt_h"/>
                                          </p:val>
                                        </p:tav>
                                      </p:tavLst>
                                    </p:anim>
                                  </p:childTnLst>
                                </p:cTn>
                              </p:par>
                            </p:childTnLst>
                          </p:cTn>
                        </p:par>
                        <p:par>
                          <p:cTn id="35" fill="hold">
                            <p:stCondLst>
                              <p:cond delay="1000"/>
                            </p:stCondLst>
                            <p:childTnLst>
                              <p:par>
                                <p:cTn id="36" nodeType="afterEffect" presetClass="entr" presetSubtype="8" presetID="2" grpId="7" fill="hold">
                                  <p:stCondLst>
                                    <p:cond delay="0"/>
                                  </p:stCondLst>
                                  <p:iterate type="lt" backwards="0">
                                    <p:tmAbs val="0"/>
                                  </p:iterate>
                                  <p:childTnLst>
                                    <p:set>
                                      <p:cBhvr>
                                        <p:cTn id="37" fill="hold"/>
                                        <p:tgtEl>
                                          <p:spTgt spid="173"/>
                                        </p:tgtEl>
                                        <p:attrNameLst>
                                          <p:attrName>style.visibility</p:attrName>
                                        </p:attrNameLst>
                                      </p:cBhvr>
                                      <p:to>
                                        <p:strVal val="visible"/>
                                      </p:to>
                                    </p:set>
                                    <p:anim calcmode="lin" valueType="num">
                                      <p:cBhvr>
                                        <p:cTn id="38" dur="3000" fill="hold"/>
                                        <p:tgtEl>
                                          <p:spTgt spid="173"/>
                                        </p:tgtEl>
                                        <p:attrNameLst>
                                          <p:attrName>ppt_x</p:attrName>
                                        </p:attrNameLst>
                                      </p:cBhvr>
                                      <p:tavLst>
                                        <p:tav tm="0">
                                          <p:val>
                                            <p:strVal val="0-#ppt_w/2"/>
                                          </p:val>
                                        </p:tav>
                                        <p:tav tm="100000">
                                          <p:val>
                                            <p:strVal val="#ppt_x"/>
                                          </p:val>
                                        </p:tav>
                                      </p:tavLst>
                                    </p:anim>
                                    <p:anim calcmode="lin" valueType="num">
                                      <p:cBhvr>
                                        <p:cTn id="39" dur="3000" fill="hold"/>
                                        <p:tgtEl>
                                          <p:spTgt spid="1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9" grpId="2"/>
      <p:bldP build="whole" bldLvl="1" animBg="1" rev="0" advAuto="0" spid="167" grpId="1"/>
      <p:bldP build="whole" bldLvl="1" animBg="1" rev="0" advAuto="0" spid="168" grpId="4"/>
      <p:bldP build="whole" bldLvl="1" animBg="1" rev="0" advAuto="0" spid="172" grpId="6"/>
      <p:bldP build="whole" bldLvl="1" animBg="1" rev="0" advAuto="0" spid="170" grpId="3"/>
      <p:bldP build="whole" bldLvl="1" animBg="1" rev="0" advAuto="0" spid="173" grpId="7"/>
      <p:bldP build="whole" bldLvl="1" animBg="1" rev="0" advAuto="0" spid="171" grpId="5"/>
    </p:bldLst>
  </p:timing>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Shape 175"/>
          <p:cNvSpPr/>
          <p:nvPr/>
        </p:nvSpPr>
        <p:spPr>
          <a:xfrm>
            <a:off x="812800" y="342900"/>
            <a:ext cx="6489700" cy="647700"/>
          </a:xfrm>
          <a:prstGeom prst="rect">
            <a:avLst/>
          </a:prstGeom>
          <a:solidFill>
            <a:srgbClr val="FF4013"/>
          </a:solidFill>
          <a:ln w="12700">
            <a:miter lim="400000"/>
          </a:ln>
          <a:effectLst>
            <a:outerShdw sx="100000" sy="100000" kx="0" ky="0" algn="b" rotWithShape="0" blurRad="508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spAutoFit/>
          </a:bodyPr>
          <a:lstStyle>
            <a:lvl1pPr>
              <a:defRPr>
                <a:solidFill>
                  <a:srgbClr val="FFFFFF"/>
                </a:solidFill>
              </a:defRPr>
            </a:lvl1pPr>
          </a:lstStyle>
          <a:p>
            <a:pPr lvl="0">
              <a:defRPr sz="1800">
                <a:solidFill>
                  <a:srgbClr val="000000"/>
                </a:solidFill>
              </a:defRPr>
            </a:pPr>
            <a:r>
              <a:rPr sz="3600">
                <a:solidFill>
                  <a:srgbClr val="FFFFFF"/>
                </a:solidFill>
              </a:rPr>
              <a:t>CREEMOS EL MENÚ</a:t>
            </a:r>
          </a:p>
        </p:txBody>
      </p:sp>
      <p:pic>
        <p:nvPicPr>
          <p:cNvPr id="176" name="WIX10.jpg"/>
          <p:cNvPicPr/>
          <p:nvPr/>
        </p:nvPicPr>
        <p:blipFill>
          <a:blip r:embed="rId2">
            <a:extLst/>
          </a:blip>
          <a:stretch>
            <a:fillRect/>
          </a:stretch>
        </p:blipFill>
        <p:spPr>
          <a:xfrm>
            <a:off x="215900" y="1612900"/>
            <a:ext cx="12562616" cy="6527800"/>
          </a:xfrm>
          <a:prstGeom prst="rect">
            <a:avLst/>
          </a:prstGeom>
          <a:ln w="12700">
            <a:miter lim="400000"/>
          </a:ln>
        </p:spPr>
      </p:pic>
      <p:sp>
        <p:nvSpPr>
          <p:cNvPr id="177" name="Shape 177"/>
          <p:cNvSpPr/>
          <p:nvPr/>
        </p:nvSpPr>
        <p:spPr>
          <a:xfrm>
            <a:off x="3310776" y="2616200"/>
            <a:ext cx="8305801" cy="1206500"/>
          </a:xfrm>
          <a:prstGeom prst="rect">
            <a:avLst/>
          </a:prstGeom>
          <a:solidFill>
            <a:srgbClr val="FEC700"/>
          </a:solidFill>
          <a:ln w="12700">
            <a:miter lim="400000"/>
          </a:ln>
          <a:effectLst>
            <a:outerShdw sx="100000" sy="100000" kx="0" ky="0" algn="b" rotWithShape="0" blurRad="508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spAutoFit/>
          </a:bodyPr>
          <a:lstStyle/>
          <a:p>
            <a:pPr lvl="0">
              <a:defRPr sz="1800"/>
            </a:pPr>
            <a:r>
              <a:rPr sz="3600"/>
              <a:t>Primero toca crear las páginas y subpáginas. ¿Dónde?. En esta zona </a:t>
            </a:r>
          </a:p>
        </p:txBody>
      </p:sp>
      <p:sp>
        <p:nvSpPr>
          <p:cNvPr id="178" name="Shape 178"/>
          <p:cNvSpPr/>
          <p:nvPr/>
        </p:nvSpPr>
        <p:spPr>
          <a:xfrm>
            <a:off x="355600" y="1790700"/>
            <a:ext cx="1397000" cy="647700"/>
          </a:xfrm>
          <a:prstGeom prst="rect">
            <a:avLst/>
          </a:prstGeom>
          <a:ln w="63500">
            <a:solidFill>
              <a:srgbClr val="F7516F"/>
            </a:solidFill>
            <a:miter lim="400000"/>
          </a:ln>
        </p:spPr>
        <p:txBody>
          <a:bodyPr lIns="0" tIns="0" rIns="0" bIns="0" anchor="ctr"/>
          <a:lstStyle/>
          <a:p>
            <a:pPr lvl="0">
              <a:defRPr>
                <a:solidFill>
                  <a:srgbClr val="FFFFFF"/>
                </a:solidFill>
              </a:defRPr>
            </a:pPr>
          </a:p>
        </p:txBody>
      </p:sp>
      <p:sp>
        <p:nvSpPr>
          <p:cNvPr id="179" name="Shape 179"/>
          <p:cNvSpPr/>
          <p:nvPr/>
        </p:nvSpPr>
        <p:spPr>
          <a:xfrm>
            <a:off x="1655802" y="2207220"/>
            <a:ext cx="1633498" cy="1031280"/>
          </a:xfrm>
          <a:prstGeom prst="line">
            <a:avLst/>
          </a:prstGeom>
          <a:ln w="76200">
            <a:solidFill>
              <a:srgbClr val="ABABAB"/>
            </a:solidFill>
            <a:miter lim="400000"/>
            <a:headEnd type="stealth"/>
          </a:ln>
        </p:spPr>
        <p:txBody>
          <a:bodyPr lIns="0" tIns="0" rIns="0" bIns="0" anchor="ctr"/>
          <a:lstStyle/>
          <a:p>
            <a:pPr lvl="0" algn="l" defTabSz="457200">
              <a:defRPr sz="1200">
                <a:latin typeface="Helvetica"/>
                <a:ea typeface="Helvetica"/>
                <a:cs typeface="Helvetica"/>
                <a:sym typeface="Helvetica"/>
              </a:defRPr>
            </a:pPr>
          </a:p>
        </p:txBody>
      </p:sp>
      <p:sp>
        <p:nvSpPr>
          <p:cNvPr id="180" name="Shape 180"/>
          <p:cNvSpPr/>
          <p:nvPr/>
        </p:nvSpPr>
        <p:spPr>
          <a:xfrm>
            <a:off x="711200" y="4899165"/>
            <a:ext cx="10617200" cy="2609570"/>
          </a:xfrm>
          <a:prstGeom prst="rect">
            <a:avLst/>
          </a:prstGeom>
          <a:solidFill>
            <a:srgbClr val="FFECD5"/>
          </a:solidFill>
          <a:ln w="12700">
            <a:miter lim="400000"/>
          </a:ln>
          <a:extLst>
            <a:ext uri="{C572A759-6A51-4108-AA02-DFA0A04FC94B}">
              <ma14:wrappingTextBoxFlag xmlns:ma14="http://schemas.microsoft.com/office/mac/drawingml/2011/main" val="1"/>
            </a:ext>
          </a:extLst>
        </p:spPr>
        <p:txBody>
          <a:bodyPr lIns="0" tIns="0" rIns="0" bIns="0" anchor="ctr">
            <a:spAutoFit/>
          </a:bodyPr>
          <a:lstStyle/>
          <a:p>
            <a:pPr lvl="0" marL="558800" indent="-546100" algn="just">
              <a:buSzPct val="100000"/>
              <a:buAutoNum type="arabicPeriod" startAt="1"/>
              <a:defRPr sz="1800"/>
            </a:pPr>
            <a:r>
              <a:t>Al trabajar en esa zona verás que hay algo que dice CREAR PÁGINA.</a:t>
            </a:r>
          </a:p>
          <a:p>
            <a:pPr lvl="0" marL="558800" indent="-546100" algn="just">
              <a:buSzPct val="100000"/>
              <a:buAutoNum type="arabicPeriod" startAt="1"/>
              <a:defRPr sz="1800"/>
            </a:pPr>
            <a:r>
              <a:t>SI HACES CLICK ALLÍ TE DIRÁ LO QUE PUEDES CREAR: ELIJE PÁGINA NUEVA</a:t>
            </a:r>
          </a:p>
          <a:p>
            <a:pPr lvl="0" marL="558800" indent="-546100" algn="just">
              <a:buSzPct val="100000"/>
              <a:buAutoNum type="arabicPeriod" startAt="1"/>
              <a:defRPr sz="1800"/>
            </a:pPr>
            <a:r>
              <a:t>TE APARECERÁ EN ESE LUGAR ESA PÁGINA PERO CON EL NOMBRE DE PÁGINA NUEVA</a:t>
            </a:r>
          </a:p>
          <a:p>
            <a:pPr lvl="0" marL="558800" indent="-546100" algn="just">
              <a:buSzPct val="100000"/>
              <a:buAutoNum type="arabicPeriod" startAt="1"/>
              <a:defRPr sz="1800"/>
            </a:pPr>
            <a:r>
              <a:t>A LA DERECHA VERÁS UNOS PUNTITOS. SI PINCHAS ELIJE RENOMBRAR Y LO PONES EL NOMBRE QUE VA A TENER (POR EJEMPLO, MATERIAS)</a:t>
            </a:r>
          </a:p>
          <a:p>
            <a:pPr lvl="0" marL="558800" indent="-546100" algn="just">
              <a:buSzPct val="100000"/>
              <a:buAutoNum type="arabicPeriod" startAt="1"/>
              <a:defRPr sz="1800"/>
            </a:pPr>
            <a:r>
              <a:t>SI QUIERES CREAR UNA SUBPÁGINA, PRIMERO HACES TODO LO QUE TE HE EXPLICADO ANTES Y CUANDO HAGAS CLICK EN LOS PUNTITOS EN EL MENÚ QUE TE APARECE VERÁS QUE TE DICE SUBPÁGINA. SELECCIONAS. SI NO ESTÁ DEBAJO Y UN POCO METIDA DE LA PÁGINA LA PUEDES MOVER.</a:t>
            </a:r>
          </a:p>
        </p:txBody>
      </p:sp>
    </p:spTree>
  </p:cSld>
  <p:clrMapOvr>
    <a:masterClrMapping/>
  </p:clrMapOvr>
  <p:transition spd="slow" advClick="1">
    <p:checker dir="horz"/>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32" presetID="23" grpId="1" fill="hold">
                                  <p:stCondLst>
                                    <p:cond delay="0"/>
                                  </p:stCondLst>
                                  <p:iterate type="el" backwards="0">
                                    <p:tmAbs val="0"/>
                                  </p:iterate>
                                  <p:childTnLst>
                                    <p:set>
                                      <p:cBhvr>
                                        <p:cTn id="6" fill="hold"/>
                                        <p:tgtEl>
                                          <p:spTgt spid="175"/>
                                        </p:tgtEl>
                                        <p:attrNameLst>
                                          <p:attrName>style.visibility</p:attrName>
                                        </p:attrNameLst>
                                      </p:cBhvr>
                                      <p:to>
                                        <p:strVal val="visible"/>
                                      </p:to>
                                    </p:set>
                                    <p:anim calcmode="lin" valueType="num">
                                      <p:cBhvr>
                                        <p:cTn id="7" dur="2500" fill="hold"/>
                                        <p:tgtEl>
                                          <p:spTgt spid="175"/>
                                        </p:tgtEl>
                                        <p:attrNameLst>
                                          <p:attrName>ppt_w</p:attrName>
                                        </p:attrNameLst>
                                      </p:cBhvr>
                                      <p:tavLst>
                                        <p:tav tm="0">
                                          <p:val>
                                            <p:fltVal val="0"/>
                                          </p:val>
                                        </p:tav>
                                        <p:tav tm="100000">
                                          <p:val>
                                            <p:strVal val="#ppt_w"/>
                                          </p:val>
                                        </p:tav>
                                      </p:tavLst>
                                    </p:anim>
                                    <p:anim calcmode="lin" valueType="num">
                                      <p:cBhvr>
                                        <p:cTn id="8" dur="2500" fill="hold"/>
                                        <p:tgtEl>
                                          <p:spTgt spid="175"/>
                                        </p:tgtEl>
                                        <p:attrNameLst>
                                          <p:attrName>ppt_h</p:attrName>
                                        </p:attrNameLst>
                                      </p:cBhvr>
                                      <p:tavLst>
                                        <p:tav tm="0">
                                          <p:val>
                                            <p:fltVal val="0"/>
                                          </p:val>
                                        </p:tav>
                                        <p:tav tm="100000">
                                          <p:val>
                                            <p:strVal val="#ppt_h"/>
                                          </p:val>
                                        </p:tav>
                                      </p:tavLst>
                                    </p:anim>
                                  </p:childTnLst>
                                </p:cTn>
                              </p:par>
                            </p:childTnLst>
                          </p:cTn>
                        </p:par>
                        <p:par>
                          <p:cTn id="9" fill="hold">
                            <p:stCondLst>
                              <p:cond delay="2500"/>
                            </p:stCondLst>
                            <p:childTnLst>
                              <p:par>
                                <p:cTn id="10" nodeType="afterEffect" presetClass="entr" presetSubtype="1" presetID="2" grpId="2" fill="hold">
                                  <p:stCondLst>
                                    <p:cond delay="0"/>
                                  </p:stCondLst>
                                  <p:iterate type="el" backwards="0">
                                    <p:tmAbs val="0"/>
                                  </p:iterate>
                                  <p:childTnLst>
                                    <p:set>
                                      <p:cBhvr>
                                        <p:cTn id="11" fill="hold"/>
                                        <p:tgtEl>
                                          <p:spTgt spid="176"/>
                                        </p:tgtEl>
                                        <p:attrNameLst>
                                          <p:attrName>style.visibility</p:attrName>
                                        </p:attrNameLst>
                                      </p:cBhvr>
                                      <p:to>
                                        <p:strVal val="visible"/>
                                      </p:to>
                                    </p:set>
                                    <p:anim calcmode="lin" valueType="num">
                                      <p:cBhvr>
                                        <p:cTn id="12" dur="80" fill="hold"/>
                                        <p:tgtEl>
                                          <p:spTgt spid="176"/>
                                        </p:tgtEl>
                                        <p:attrNameLst>
                                          <p:attrName>ppt_x</p:attrName>
                                        </p:attrNameLst>
                                      </p:cBhvr>
                                      <p:tavLst>
                                        <p:tav tm="0">
                                          <p:val>
                                            <p:strVal val="#ppt_x"/>
                                          </p:val>
                                        </p:tav>
                                        <p:tav tm="100000">
                                          <p:val>
                                            <p:strVal val="#ppt_x"/>
                                          </p:val>
                                        </p:tav>
                                      </p:tavLst>
                                    </p:anim>
                                    <p:anim calcmode="lin" valueType="num">
                                      <p:cBhvr>
                                        <p:cTn id="13" dur="80" fill="hold"/>
                                        <p:tgtEl>
                                          <p:spTgt spid="176"/>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nodeType="clickEffect" presetClass="entr" presetSubtype="16" presetID="23" grpId="3" fill="hold">
                                  <p:stCondLst>
                                    <p:cond delay="0"/>
                                  </p:stCondLst>
                                  <p:iterate type="el" backwards="0">
                                    <p:tmAbs val="0"/>
                                  </p:iterate>
                                  <p:childTnLst>
                                    <p:set>
                                      <p:cBhvr>
                                        <p:cTn id="17" fill="hold"/>
                                        <p:tgtEl>
                                          <p:spTgt spid="177"/>
                                        </p:tgtEl>
                                        <p:attrNameLst>
                                          <p:attrName>style.visibility</p:attrName>
                                        </p:attrNameLst>
                                      </p:cBhvr>
                                      <p:to>
                                        <p:strVal val="visible"/>
                                      </p:to>
                                    </p:set>
                                    <p:anim calcmode="lin" valueType="num">
                                      <p:cBhvr>
                                        <p:cTn id="18" dur="1000" fill="hold"/>
                                        <p:tgtEl>
                                          <p:spTgt spid="177"/>
                                        </p:tgtEl>
                                        <p:attrNameLst>
                                          <p:attrName>ppt_w</p:attrName>
                                        </p:attrNameLst>
                                      </p:cBhvr>
                                      <p:tavLst>
                                        <p:tav tm="0">
                                          <p:val>
                                            <p:strVal val="4*#ppt_w"/>
                                          </p:val>
                                        </p:tav>
                                        <p:tav tm="100000">
                                          <p:val>
                                            <p:strVal val="#ppt_w"/>
                                          </p:val>
                                        </p:tav>
                                      </p:tavLst>
                                    </p:anim>
                                    <p:anim calcmode="lin" valueType="num">
                                      <p:cBhvr>
                                        <p:cTn id="19" dur="1000" fill="hold"/>
                                        <p:tgtEl>
                                          <p:spTgt spid="177"/>
                                        </p:tgtEl>
                                        <p:attrNameLst>
                                          <p:attrName>ppt_h</p:attrName>
                                        </p:attrNameLst>
                                      </p:cBhvr>
                                      <p:tavLst>
                                        <p:tav tm="0">
                                          <p:val>
                                            <p:strVal val="4*#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nodeType="clickEffect" presetClass="entr" presetSubtype="0" presetID="9" grpId="4" fill="hold">
                                  <p:stCondLst>
                                    <p:cond delay="0"/>
                                  </p:stCondLst>
                                  <p:iterate type="el" backwards="0">
                                    <p:tmAbs val="0"/>
                                  </p:iterate>
                                  <p:childTnLst>
                                    <p:set>
                                      <p:cBhvr>
                                        <p:cTn id="23" fill="hold"/>
                                        <p:tgtEl>
                                          <p:spTgt spid="178"/>
                                        </p:tgtEl>
                                        <p:attrNameLst>
                                          <p:attrName>style.visibility</p:attrName>
                                        </p:attrNameLst>
                                      </p:cBhvr>
                                      <p:to>
                                        <p:strVal val="visible"/>
                                      </p:to>
                                    </p:set>
                                    <p:animEffect filter="dissolve" transition="in">
                                      <p:cBhvr>
                                        <p:cTn id="24" dur="1000"/>
                                        <p:tgtEl>
                                          <p:spTgt spid="178"/>
                                        </p:tgtEl>
                                      </p:cBhvr>
                                    </p:animEffect>
                                  </p:childTnLst>
                                </p:cTn>
                              </p:par>
                            </p:childTnLst>
                          </p:cTn>
                        </p:par>
                        <p:par>
                          <p:cTn id="25" fill="hold">
                            <p:stCondLst>
                              <p:cond delay="1000"/>
                            </p:stCondLst>
                            <p:childTnLst>
                              <p:par>
                                <p:cTn id="26" nodeType="afterEffect" presetClass="entr" presetSubtype="9" presetID="18" grpId="5" fill="hold">
                                  <p:stCondLst>
                                    <p:cond delay="0"/>
                                  </p:stCondLst>
                                  <p:iterate type="el" backwards="0">
                                    <p:tmAbs val="0"/>
                                  </p:iterate>
                                  <p:childTnLst>
                                    <p:set>
                                      <p:cBhvr>
                                        <p:cTn id="27" fill="hold"/>
                                        <p:tgtEl>
                                          <p:spTgt spid="179"/>
                                        </p:tgtEl>
                                        <p:attrNameLst>
                                          <p:attrName>style.visibility</p:attrName>
                                        </p:attrNameLst>
                                      </p:cBhvr>
                                      <p:to>
                                        <p:strVal val="visible"/>
                                      </p:to>
                                    </p:set>
                                    <p:animEffect filter="strips(upLeft)" transition="in">
                                      <p:cBhvr>
                                        <p:cTn id="28" dur="1000"/>
                                        <p:tgtEl>
                                          <p:spTgt spid="179"/>
                                        </p:tgtEl>
                                      </p:cBhvr>
                                    </p:animEffect>
                                  </p:childTnLst>
                                </p:cTn>
                              </p:par>
                            </p:childTnLst>
                          </p:cTn>
                        </p:par>
                      </p:childTnLst>
                    </p:cTn>
                  </p:par>
                  <p:par>
                    <p:cTn id="29" fill="hold">
                      <p:stCondLst>
                        <p:cond delay="indefinite"/>
                      </p:stCondLst>
                      <p:childTnLst>
                        <p:par>
                          <p:cTn id="30" fill="hold">
                            <p:stCondLst>
                              <p:cond delay="0"/>
                            </p:stCondLst>
                            <p:childTnLst>
                              <p:par>
                                <p:cTn id="31" nodeType="clickEffect" presetClass="entr" presetSubtype="8" presetID="15" grpId="6" fill="hold">
                                  <p:stCondLst>
                                    <p:cond delay="0"/>
                                  </p:stCondLst>
                                  <p:iterate type="el" backwards="0">
                                    <p:tmAbs val="0"/>
                                  </p:iterate>
                                  <p:childTnLst>
                                    <p:set>
                                      <p:cBhvr>
                                        <p:cTn id="32" fill="hold"/>
                                        <p:tgtEl>
                                          <p:spTgt spid="180"/>
                                        </p:tgtEl>
                                        <p:attrNameLst>
                                          <p:attrName>style.visibility</p:attrName>
                                        </p:attrNameLst>
                                      </p:cBhvr>
                                      <p:to>
                                        <p:strVal val="visible"/>
                                      </p:to>
                                    </p:set>
                                    <p:anim calcmode="lin" valueType="num">
                                      <p:cBhvr>
                                        <p:cTn id="33" dur="1000" fill="hold"/>
                                        <p:tgtEl>
                                          <p:spTgt spid="180"/>
                                        </p:tgtEl>
                                        <p:attrNameLst>
                                          <p:attrName>ppt_w</p:attrName>
                                        </p:attrNameLst>
                                      </p:cBhvr>
                                      <p:tavLst>
                                        <p:tav tm="0">
                                          <p:val>
                                            <p:fltVal val="0"/>
                                          </p:val>
                                        </p:tav>
                                        <p:tav tm="100000">
                                          <p:val>
                                            <p:strVal val="#ppt_w"/>
                                          </p:val>
                                        </p:tav>
                                      </p:tavLst>
                                    </p:anim>
                                    <p:anim calcmode="lin" valueType="num">
                                      <p:cBhvr>
                                        <p:cTn id="34" dur="1000" fill="hold"/>
                                        <p:tgtEl>
                                          <p:spTgt spid="180"/>
                                        </p:tgtEl>
                                        <p:attrNameLst>
                                          <p:attrName>ppt_h</p:attrName>
                                        </p:attrNameLst>
                                      </p:cBhvr>
                                      <p:tavLst>
                                        <p:tav tm="0">
                                          <p:val>
                                            <p:fltVal val="0"/>
                                          </p:val>
                                        </p:tav>
                                        <p:tav tm="100000">
                                          <p:val>
                                            <p:strVal val="#ppt_h"/>
                                          </p:val>
                                        </p:tav>
                                      </p:tavLst>
                                    </p:anim>
                                    <p:anim calcmode="lin" valueType="num">
                                      <p:cBhvr>
                                        <p:cTn id="35" dur="1000" fill="hold"/>
                                        <p:tgtEl>
                                          <p:spTgt spid="180"/>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18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6" grpId="2"/>
      <p:bldP build="whole" bldLvl="1" animBg="1" rev="0" advAuto="0" spid="175" grpId="1"/>
      <p:bldP build="whole" bldLvl="1" animBg="1" rev="0" advAuto="0" spid="178" grpId="4"/>
      <p:bldP build="whole" bldLvl="1" animBg="1" rev="0" advAuto="0" spid="179" grpId="5"/>
      <p:bldP build="whole" bldLvl="1" animBg="1" rev="0" advAuto="0" spid="180" grpId="6"/>
      <p:bldP build="whole" bldLvl="1" animBg="1" rev="0" advAuto="0" spid="177" grpId="3"/>
    </p:bldLst>
  </p:timing>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2" name="Shape 182"/>
          <p:cNvSpPr/>
          <p:nvPr/>
        </p:nvSpPr>
        <p:spPr>
          <a:xfrm>
            <a:off x="1821280" y="3118131"/>
            <a:ext cx="9362240" cy="1764739"/>
          </a:xfrm>
          <a:prstGeom prst="rect">
            <a:avLst/>
          </a:prstGeom>
          <a:solidFill>
            <a:srgbClr val="FFD479"/>
          </a:solidFill>
          <a:ln w="12700">
            <a:miter lim="400000"/>
          </a:ln>
          <a:effectLst>
            <a:outerShdw sx="100000" sy="100000" kx="0" ky="0" algn="b" rotWithShape="0" blurRad="508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spAutoFit/>
          </a:bodyPr>
          <a:lstStyle/>
          <a:p>
            <a:pPr lvl="0">
              <a:defRPr sz="1800"/>
            </a:pPr>
            <a:r>
              <a:rPr sz="3600"/>
              <a:t>Pero si deseas aprender más solamente tienes que ir a nuestra Web y entrar en </a:t>
            </a:r>
            <a:endParaRPr sz="3600"/>
          </a:p>
          <a:p>
            <a:pPr lvl="0">
              <a:defRPr sz="1800"/>
            </a:pPr>
            <a:r>
              <a:rPr sz="3600" u="sng">
                <a:hlinkClick r:id="rId2" invalidUrl="" action="" tgtFrame="" tooltip="" history="1" highlightClick="0" endSnd="0"/>
              </a:rPr>
              <a:t>http://www.iespicarral.com/tutoriales-video</a:t>
            </a:r>
            <a:r>
              <a:rPr sz="3600"/>
              <a:t> </a:t>
            </a:r>
          </a:p>
        </p:txBody>
      </p:sp>
    </p:spTree>
  </p:cSld>
  <p:clrMapOvr>
    <a:masterClrMapping/>
  </p:clrMapOvr>
  <p:transition spd="med" advClick="1">
    <p:dissolve/>
  </p:transition>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25D6B"/>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25D6B"/>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